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slideLayouts/slideLayout101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805" r:id="rId1"/>
    <p:sldMasterId id="2147483792" r:id="rId2"/>
    <p:sldMasterId id="2147483651" r:id="rId3"/>
    <p:sldMasterId id="2147483652" r:id="rId4"/>
    <p:sldMasterId id="2147483653" r:id="rId5"/>
    <p:sldMasterId id="2147483654" r:id="rId6"/>
    <p:sldMasterId id="2147483655" r:id="rId7"/>
    <p:sldMasterId id="2147483656" r:id="rId8"/>
    <p:sldMasterId id="2147483657" r:id="rId9"/>
    <p:sldMasterId id="2147483817" r:id="rId10"/>
  </p:sldMasterIdLst>
  <p:notesMasterIdLst>
    <p:notesMasterId r:id="rId66"/>
  </p:notesMasterIdLst>
  <p:sldIdLst>
    <p:sldId id="326" r:id="rId11"/>
    <p:sldId id="256" r:id="rId12"/>
    <p:sldId id="315" r:id="rId13"/>
    <p:sldId id="316" r:id="rId14"/>
    <p:sldId id="304" r:id="rId15"/>
    <p:sldId id="329" r:id="rId16"/>
    <p:sldId id="327" r:id="rId17"/>
    <p:sldId id="330" r:id="rId18"/>
    <p:sldId id="328" r:id="rId19"/>
    <p:sldId id="277" r:id="rId20"/>
    <p:sldId id="293" r:id="rId21"/>
    <p:sldId id="266" r:id="rId22"/>
    <p:sldId id="267" r:id="rId23"/>
    <p:sldId id="268" r:id="rId24"/>
    <p:sldId id="287" r:id="rId25"/>
    <p:sldId id="269" r:id="rId26"/>
    <p:sldId id="312" r:id="rId27"/>
    <p:sldId id="270" r:id="rId28"/>
    <p:sldId id="272" r:id="rId29"/>
    <p:sldId id="314" r:id="rId30"/>
    <p:sldId id="271" r:id="rId31"/>
    <p:sldId id="273" r:id="rId32"/>
    <p:sldId id="302" r:id="rId33"/>
    <p:sldId id="278" r:id="rId34"/>
    <p:sldId id="309" r:id="rId35"/>
    <p:sldId id="275" r:id="rId36"/>
    <p:sldId id="274" r:id="rId37"/>
    <p:sldId id="303" r:id="rId38"/>
    <p:sldId id="308" r:id="rId39"/>
    <p:sldId id="276" r:id="rId40"/>
    <p:sldId id="279" r:id="rId41"/>
    <p:sldId id="280" r:id="rId42"/>
    <p:sldId id="306" r:id="rId43"/>
    <p:sldId id="296" r:id="rId44"/>
    <p:sldId id="320" r:id="rId45"/>
    <p:sldId id="323" r:id="rId46"/>
    <p:sldId id="325" r:id="rId47"/>
    <p:sldId id="322" r:id="rId48"/>
    <p:sldId id="321" r:id="rId49"/>
    <p:sldId id="281" r:id="rId50"/>
    <p:sldId id="318" r:id="rId51"/>
    <p:sldId id="282" r:id="rId52"/>
    <p:sldId id="319" r:id="rId53"/>
    <p:sldId id="317" r:id="rId54"/>
    <p:sldId id="286" r:id="rId55"/>
    <p:sldId id="284" r:id="rId56"/>
    <p:sldId id="285" r:id="rId57"/>
    <p:sldId id="332" r:id="rId58"/>
    <p:sldId id="298" r:id="rId59"/>
    <p:sldId id="288" r:id="rId60"/>
    <p:sldId id="290" r:id="rId61"/>
    <p:sldId id="331" r:id="rId62"/>
    <p:sldId id="291" r:id="rId63"/>
    <p:sldId id="301" r:id="rId64"/>
    <p:sldId id="292" r:id="rId65"/>
  </p:sldIdLst>
  <p:sldSz cx="13004800" cy="97536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200" kern="1200">
        <a:solidFill>
          <a:srgbClr val="FFFF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 Neue Light" charset="0"/>
        <a:ea typeface="ヒラギノ角ゴ ProN W3" charset="0"/>
        <a:cs typeface="ヒラギノ角ゴ ProN W3" charset="0"/>
        <a:sym typeface="Helvetica Neue Light" charset="0"/>
      </a:defRPr>
    </a:lvl1pPr>
    <a:lvl2pPr marL="457200" algn="ctr" rtl="0" fontAlgn="base">
      <a:spcBef>
        <a:spcPct val="0"/>
      </a:spcBef>
      <a:spcAft>
        <a:spcPct val="0"/>
      </a:spcAft>
      <a:defRPr sz="4200" kern="1200">
        <a:solidFill>
          <a:srgbClr val="FFFF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 Neue Light" charset="0"/>
        <a:ea typeface="ヒラギノ角ゴ ProN W3" charset="0"/>
        <a:cs typeface="ヒラギノ角ゴ ProN W3" charset="0"/>
        <a:sym typeface="Helvetica Neue Light" charset="0"/>
      </a:defRPr>
    </a:lvl2pPr>
    <a:lvl3pPr marL="914400" algn="ctr" rtl="0" fontAlgn="base">
      <a:spcBef>
        <a:spcPct val="0"/>
      </a:spcBef>
      <a:spcAft>
        <a:spcPct val="0"/>
      </a:spcAft>
      <a:defRPr sz="4200" kern="1200">
        <a:solidFill>
          <a:srgbClr val="FFFF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 Neue Light" charset="0"/>
        <a:ea typeface="ヒラギノ角ゴ ProN W3" charset="0"/>
        <a:cs typeface="ヒラギノ角ゴ ProN W3" charset="0"/>
        <a:sym typeface="Helvetica Neue Light" charset="0"/>
      </a:defRPr>
    </a:lvl3pPr>
    <a:lvl4pPr marL="1371600" algn="ctr" rtl="0" fontAlgn="base">
      <a:spcBef>
        <a:spcPct val="0"/>
      </a:spcBef>
      <a:spcAft>
        <a:spcPct val="0"/>
      </a:spcAft>
      <a:defRPr sz="4200" kern="1200">
        <a:solidFill>
          <a:srgbClr val="FFFF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 Neue Light" charset="0"/>
        <a:ea typeface="ヒラギノ角ゴ ProN W3" charset="0"/>
        <a:cs typeface="ヒラギノ角ゴ ProN W3" charset="0"/>
        <a:sym typeface="Helvetica Neue Light" charset="0"/>
      </a:defRPr>
    </a:lvl4pPr>
    <a:lvl5pPr marL="1828800" algn="ctr" rtl="0" fontAlgn="base">
      <a:spcBef>
        <a:spcPct val="0"/>
      </a:spcBef>
      <a:spcAft>
        <a:spcPct val="0"/>
      </a:spcAft>
      <a:defRPr sz="4200" kern="1200">
        <a:solidFill>
          <a:srgbClr val="FFFF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 Neue Light" charset="0"/>
        <a:ea typeface="ヒラギノ角ゴ ProN W3" charset="0"/>
        <a:cs typeface="ヒラギノ角ゴ ProN W3" charset="0"/>
        <a:sym typeface="Helvetica Neue Light" charset="0"/>
      </a:defRPr>
    </a:lvl5pPr>
    <a:lvl6pPr marL="2286000" algn="l" defTabSz="457200" rtl="0" eaLnBrk="1" latinLnBrk="0" hangingPunct="1">
      <a:defRPr sz="4200" kern="1200">
        <a:solidFill>
          <a:srgbClr val="FFFF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 Neue Light" charset="0"/>
        <a:ea typeface="ヒラギノ角ゴ ProN W3" charset="0"/>
        <a:cs typeface="ヒラギノ角ゴ ProN W3" charset="0"/>
        <a:sym typeface="Helvetica Neue Light" charset="0"/>
      </a:defRPr>
    </a:lvl6pPr>
    <a:lvl7pPr marL="2743200" algn="l" defTabSz="457200" rtl="0" eaLnBrk="1" latinLnBrk="0" hangingPunct="1">
      <a:defRPr sz="4200" kern="1200">
        <a:solidFill>
          <a:srgbClr val="FFFF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 Neue Light" charset="0"/>
        <a:ea typeface="ヒラギノ角ゴ ProN W3" charset="0"/>
        <a:cs typeface="ヒラギノ角ゴ ProN W3" charset="0"/>
        <a:sym typeface="Helvetica Neue Light" charset="0"/>
      </a:defRPr>
    </a:lvl7pPr>
    <a:lvl8pPr marL="3200400" algn="l" defTabSz="457200" rtl="0" eaLnBrk="1" latinLnBrk="0" hangingPunct="1">
      <a:defRPr sz="4200" kern="1200">
        <a:solidFill>
          <a:srgbClr val="FFFF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 Neue Light" charset="0"/>
        <a:ea typeface="ヒラギノ角ゴ ProN W3" charset="0"/>
        <a:cs typeface="ヒラギノ角ゴ ProN W3" charset="0"/>
        <a:sym typeface="Helvetica Neue Light" charset="0"/>
      </a:defRPr>
    </a:lvl8pPr>
    <a:lvl9pPr marL="3657600" algn="l" defTabSz="457200" rtl="0" eaLnBrk="1" latinLnBrk="0" hangingPunct="1">
      <a:defRPr sz="4200" kern="1200">
        <a:solidFill>
          <a:srgbClr val="FFFF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 Neue Light" charset="0"/>
        <a:ea typeface="ヒラギノ角ゴ ProN W3" charset="0"/>
        <a:cs typeface="ヒラギノ角ゴ ProN W3" charset="0"/>
        <a:sym typeface="Helvetica Neue Light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0580" autoAdjust="0"/>
  </p:normalViewPr>
  <p:slideViewPr>
    <p:cSldViewPr>
      <p:cViewPr>
        <p:scale>
          <a:sx n="85" d="100"/>
          <a:sy n="85" d="100"/>
        </p:scale>
        <p:origin x="-400" y="-88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4" Type="http://schemas.openxmlformats.org/officeDocument/2006/relationships/slide" Target="slides/slide4.xml"/><Relationship Id="rId15" Type="http://schemas.openxmlformats.org/officeDocument/2006/relationships/slide" Target="slides/slide5.xml"/><Relationship Id="rId16" Type="http://schemas.openxmlformats.org/officeDocument/2006/relationships/slide" Target="slides/slide6.xml"/><Relationship Id="rId17" Type="http://schemas.openxmlformats.org/officeDocument/2006/relationships/slide" Target="slides/slide7.xml"/><Relationship Id="rId18" Type="http://schemas.openxmlformats.org/officeDocument/2006/relationships/slide" Target="slides/slide8.xml"/><Relationship Id="rId19" Type="http://schemas.openxmlformats.org/officeDocument/2006/relationships/slide" Target="slides/slide9.xml"/><Relationship Id="rId63" Type="http://schemas.openxmlformats.org/officeDocument/2006/relationships/slide" Target="slides/slide53.xml"/><Relationship Id="rId64" Type="http://schemas.openxmlformats.org/officeDocument/2006/relationships/slide" Target="slides/slide54.xml"/><Relationship Id="rId65" Type="http://schemas.openxmlformats.org/officeDocument/2006/relationships/slide" Target="slides/slide55.xml"/><Relationship Id="rId66" Type="http://schemas.openxmlformats.org/officeDocument/2006/relationships/notesMaster" Target="notesMasters/notesMaster1.xml"/><Relationship Id="rId67" Type="http://schemas.openxmlformats.org/officeDocument/2006/relationships/printerSettings" Target="printerSettings/printerSettings1.bin"/><Relationship Id="rId68" Type="http://schemas.openxmlformats.org/officeDocument/2006/relationships/presProps" Target="presProps.xml"/><Relationship Id="rId69" Type="http://schemas.openxmlformats.org/officeDocument/2006/relationships/viewProps" Target="viewProps.xml"/><Relationship Id="rId50" Type="http://schemas.openxmlformats.org/officeDocument/2006/relationships/slide" Target="slides/slide40.xml"/><Relationship Id="rId51" Type="http://schemas.openxmlformats.org/officeDocument/2006/relationships/slide" Target="slides/slide41.xml"/><Relationship Id="rId52" Type="http://schemas.openxmlformats.org/officeDocument/2006/relationships/slide" Target="slides/slide42.xml"/><Relationship Id="rId53" Type="http://schemas.openxmlformats.org/officeDocument/2006/relationships/slide" Target="slides/slide43.xml"/><Relationship Id="rId54" Type="http://schemas.openxmlformats.org/officeDocument/2006/relationships/slide" Target="slides/slide44.xml"/><Relationship Id="rId55" Type="http://schemas.openxmlformats.org/officeDocument/2006/relationships/slide" Target="slides/slide45.xml"/><Relationship Id="rId56" Type="http://schemas.openxmlformats.org/officeDocument/2006/relationships/slide" Target="slides/slide46.xml"/><Relationship Id="rId57" Type="http://schemas.openxmlformats.org/officeDocument/2006/relationships/slide" Target="slides/slide47.xml"/><Relationship Id="rId58" Type="http://schemas.openxmlformats.org/officeDocument/2006/relationships/slide" Target="slides/slide48.xml"/><Relationship Id="rId59" Type="http://schemas.openxmlformats.org/officeDocument/2006/relationships/slide" Target="slides/slide49.xml"/><Relationship Id="rId40" Type="http://schemas.openxmlformats.org/officeDocument/2006/relationships/slide" Target="slides/slide30.xml"/><Relationship Id="rId41" Type="http://schemas.openxmlformats.org/officeDocument/2006/relationships/slide" Target="slides/slide31.xml"/><Relationship Id="rId42" Type="http://schemas.openxmlformats.org/officeDocument/2006/relationships/slide" Target="slides/slide32.xml"/><Relationship Id="rId43" Type="http://schemas.openxmlformats.org/officeDocument/2006/relationships/slide" Target="slides/slide33.xml"/><Relationship Id="rId44" Type="http://schemas.openxmlformats.org/officeDocument/2006/relationships/slide" Target="slides/slide34.xml"/><Relationship Id="rId45" Type="http://schemas.openxmlformats.org/officeDocument/2006/relationships/slide" Target="slides/slide35.xml"/><Relationship Id="rId46" Type="http://schemas.openxmlformats.org/officeDocument/2006/relationships/slide" Target="slides/slide36.xml"/><Relationship Id="rId47" Type="http://schemas.openxmlformats.org/officeDocument/2006/relationships/slide" Target="slides/slide37.xml"/><Relationship Id="rId48" Type="http://schemas.openxmlformats.org/officeDocument/2006/relationships/slide" Target="slides/slide38.xml"/><Relationship Id="rId49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30" Type="http://schemas.openxmlformats.org/officeDocument/2006/relationships/slide" Target="slides/slide20.xml"/><Relationship Id="rId31" Type="http://schemas.openxmlformats.org/officeDocument/2006/relationships/slide" Target="slides/slide21.xml"/><Relationship Id="rId32" Type="http://schemas.openxmlformats.org/officeDocument/2006/relationships/slide" Target="slides/slide22.xml"/><Relationship Id="rId33" Type="http://schemas.openxmlformats.org/officeDocument/2006/relationships/slide" Target="slides/slide23.xml"/><Relationship Id="rId34" Type="http://schemas.openxmlformats.org/officeDocument/2006/relationships/slide" Target="slides/slide24.xml"/><Relationship Id="rId35" Type="http://schemas.openxmlformats.org/officeDocument/2006/relationships/slide" Target="slides/slide25.xml"/><Relationship Id="rId36" Type="http://schemas.openxmlformats.org/officeDocument/2006/relationships/slide" Target="slides/slide26.xml"/><Relationship Id="rId37" Type="http://schemas.openxmlformats.org/officeDocument/2006/relationships/slide" Target="slides/slide27.xml"/><Relationship Id="rId38" Type="http://schemas.openxmlformats.org/officeDocument/2006/relationships/slide" Target="slides/slide28.xml"/><Relationship Id="rId39" Type="http://schemas.openxmlformats.org/officeDocument/2006/relationships/slide" Target="slides/slide29.xml"/><Relationship Id="rId70" Type="http://schemas.openxmlformats.org/officeDocument/2006/relationships/theme" Target="theme/theme1.xml"/><Relationship Id="rId71" Type="http://schemas.openxmlformats.org/officeDocument/2006/relationships/tableStyles" Target="tableStyles.xml"/><Relationship Id="rId20" Type="http://schemas.openxmlformats.org/officeDocument/2006/relationships/slide" Target="slides/slide10.xml"/><Relationship Id="rId21" Type="http://schemas.openxmlformats.org/officeDocument/2006/relationships/slide" Target="slides/slide11.xml"/><Relationship Id="rId22" Type="http://schemas.openxmlformats.org/officeDocument/2006/relationships/slide" Target="slides/slide12.xml"/><Relationship Id="rId23" Type="http://schemas.openxmlformats.org/officeDocument/2006/relationships/slide" Target="slides/slide13.xml"/><Relationship Id="rId24" Type="http://schemas.openxmlformats.org/officeDocument/2006/relationships/slide" Target="slides/slide14.xml"/><Relationship Id="rId25" Type="http://schemas.openxmlformats.org/officeDocument/2006/relationships/slide" Target="slides/slide15.xml"/><Relationship Id="rId26" Type="http://schemas.openxmlformats.org/officeDocument/2006/relationships/slide" Target="slides/slide16.xml"/><Relationship Id="rId27" Type="http://schemas.openxmlformats.org/officeDocument/2006/relationships/slide" Target="slides/slide17.xml"/><Relationship Id="rId28" Type="http://schemas.openxmlformats.org/officeDocument/2006/relationships/slide" Target="slides/slide18.xml"/><Relationship Id="rId29" Type="http://schemas.openxmlformats.org/officeDocument/2006/relationships/slide" Target="slides/slide19.xml"/><Relationship Id="rId60" Type="http://schemas.openxmlformats.org/officeDocument/2006/relationships/slide" Target="slides/slide50.xml"/><Relationship Id="rId61" Type="http://schemas.openxmlformats.org/officeDocument/2006/relationships/slide" Target="slides/slide51.xml"/><Relationship Id="rId62" Type="http://schemas.openxmlformats.org/officeDocument/2006/relationships/slide" Target="slides/slide52.xml"/><Relationship Id="rId10" Type="http://schemas.openxmlformats.org/officeDocument/2006/relationships/slideMaster" Target="slideMasters/slideMaster10.xml"/><Relationship Id="rId11" Type="http://schemas.openxmlformats.org/officeDocument/2006/relationships/slide" Target="slides/slide1.xml"/><Relationship Id="rId12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3B1DE3-862B-2F4F-894E-3AC67AB3A1FF}" type="datetimeFigureOut">
              <a:rPr lang="en-US" smtClean="0"/>
              <a:t>6/9/14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1BFF33-7E11-F849-8FE4-71BE0C750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14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9666FD-9788-4DA3-8A23-13685FA9B8E3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2F00FB-9513-4A93-9716-EA3EC835DBD7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DataTable</a:t>
            </a:r>
            <a:r>
              <a:rPr lang="en-US" dirty="0" smtClean="0"/>
              <a:t>, Sheet, Charts, </a:t>
            </a:r>
            <a:r>
              <a:rPr lang="en-US" dirty="0" err="1" smtClean="0"/>
              <a:t>Gmaps</a:t>
            </a:r>
            <a:r>
              <a:rPr lang="en-US" dirty="0" smtClean="0"/>
              <a:t>, Rating, </a:t>
            </a:r>
            <a:r>
              <a:rPr lang="en-US" dirty="0" err="1" smtClean="0"/>
              <a:t>MindMap</a:t>
            </a:r>
            <a:r>
              <a:rPr lang="en-US" dirty="0" smtClean="0"/>
              <a:t>, Input, Layout - Mailbox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BFF33-7E11-F849-8FE4-71BE0C750C69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951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5360" y="3029940"/>
            <a:ext cx="11054080" cy="2090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0720" y="5527040"/>
            <a:ext cx="9103360" cy="2492587"/>
          </a:xfrm>
        </p:spPr>
        <p:txBody>
          <a:bodyPr>
            <a:normAutofit/>
          </a:bodyPr>
          <a:lstStyle>
            <a:lvl1pPr marL="0" indent="0" algn="l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1pPr>
            <a:lvl2pPr marL="6501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0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0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007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50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01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51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01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66987" y="9320110"/>
            <a:ext cx="11487573" cy="21674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Copyright (C) 2012 Virtua, Inc.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20107" y="9320109"/>
            <a:ext cx="3034453" cy="239324"/>
          </a:xfrm>
          <a:prstGeom prst="rect">
            <a:avLst/>
          </a:prstGeom>
        </p:spPr>
        <p:txBody>
          <a:bodyPr/>
          <a:lstStyle/>
          <a:p>
            <a:fld id="{2780B6B6-A0DB-4089-86DC-5E9C5D2748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494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66987" y="9320110"/>
            <a:ext cx="11487573" cy="216745"/>
          </a:xfrm>
        </p:spPr>
        <p:txBody>
          <a:bodyPr/>
          <a:lstStyle/>
          <a:p>
            <a:r>
              <a:rPr lang="en-US" smtClean="0"/>
              <a:t>Copyright (C) 2012 Virtua, Inc. All rights reserved.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20107" y="9320109"/>
            <a:ext cx="3034453" cy="239324"/>
          </a:xfrm>
        </p:spPr>
        <p:txBody>
          <a:bodyPr/>
          <a:lstStyle/>
          <a:p>
            <a:fld id="{2780B6B6-A0DB-4089-86DC-5E9C5D2748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57976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54000"/>
            <a:ext cx="2925762" cy="845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54000"/>
            <a:ext cx="8624888" cy="8458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771151"/>
      </p:ext>
    </p:extLst>
  </p:cSld>
  <p:clrMapOvr>
    <a:masterClrMapping/>
  </p:clrMapOvr>
  <p:transition xmlns:p14="http://schemas.microsoft.com/office/powerpoint/2010/main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975360" y="2492586"/>
            <a:ext cx="11054080" cy="2167467"/>
          </a:xfrm>
          <a:prstGeom prst="rect">
            <a:avLst/>
          </a:prstGeom>
        </p:spPr>
        <p:txBody>
          <a:bodyPr lIns="130046" tIns="65023" rIns="130046" bIns="65023" anchor="b"/>
          <a:lstStyle>
            <a:lvl1pPr>
              <a:defRPr b="1" cap="all" baseline="0">
                <a:latin typeface="+mj-lt"/>
              </a:defRPr>
            </a:lvl1pPr>
          </a:lstStyle>
          <a:p>
            <a:r>
              <a:rPr lang="pl-PL" dirty="0" smtClean="0"/>
              <a:t>Talk Title Talk Title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059093" y="4660053"/>
            <a:ext cx="9103360" cy="1192107"/>
          </a:xfrm>
          <a:prstGeom prst="rect">
            <a:avLst/>
          </a:prstGeom>
        </p:spPr>
        <p:txBody>
          <a:bodyPr lIns="130046" tIns="65023" rIns="130046" bIns="65023"/>
          <a:lstStyle>
            <a:lvl1pPr marL="0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1pPr>
            <a:lvl2pPr marL="650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0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0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00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51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013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516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01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Speaker name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480" y="390598"/>
            <a:ext cx="2926080" cy="832216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240" y="390598"/>
            <a:ext cx="8561493" cy="832216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66987" y="9320110"/>
            <a:ext cx="11487573" cy="216745"/>
          </a:xfrm>
        </p:spPr>
        <p:txBody>
          <a:bodyPr/>
          <a:lstStyle/>
          <a:p>
            <a:r>
              <a:rPr lang="en-US" smtClean="0"/>
              <a:t>Copyright (C) 2012 Virtua, Inc. All rights reserved.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20107" y="9320109"/>
            <a:ext cx="3034453" cy="239324"/>
          </a:xfrm>
        </p:spPr>
        <p:txBody>
          <a:bodyPr/>
          <a:lstStyle/>
          <a:p>
            <a:fld id="{2780B6B6-A0DB-4089-86DC-5E9C5D2748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786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2037419" y="511855"/>
            <a:ext cx="10533888" cy="2093773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2037419" y="2631202"/>
            <a:ext cx="10533888" cy="2492587"/>
          </a:xfrm>
        </p:spPr>
        <p:txBody>
          <a:bodyPr tIns="0"/>
          <a:lstStyle>
            <a:lvl1pPr marL="39012" indent="0" algn="l">
              <a:buNone/>
              <a:defRPr sz="37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650197" indent="0" algn="ctr">
              <a:buNone/>
            </a:lvl2pPr>
            <a:lvl3pPr marL="1300393" indent="0" algn="ctr">
              <a:buNone/>
            </a:lvl3pPr>
            <a:lvl4pPr marL="1950590" indent="0" algn="ctr">
              <a:buNone/>
            </a:lvl4pPr>
            <a:lvl5pPr marL="2600786" indent="0" algn="ctr">
              <a:buNone/>
            </a:lvl5pPr>
            <a:lvl6pPr marL="3250983" indent="0" algn="ctr">
              <a:buNone/>
            </a:lvl6pPr>
            <a:lvl7pPr marL="3901180" indent="0" algn="ctr">
              <a:buNone/>
            </a:lvl7pPr>
            <a:lvl8pPr marL="4551376" indent="0" algn="ctr">
              <a:buNone/>
            </a:lvl8pPr>
            <a:lvl9pPr marL="5201573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8/14/2009</a:t>
            </a:r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Copyright © Virtua, Inc 2005-2012. All rights reserved.</a:t>
            </a:r>
            <a:endParaRPr kumimoji="0"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310483" y="2010741"/>
            <a:ext cx="299110" cy="299110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30039" tIns="65020" rIns="130039" bIns="6502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645761" y="1912911"/>
            <a:ext cx="91034" cy="9103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30039" tIns="65020" rIns="130039" bIns="6502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225703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133571" y="8967895"/>
            <a:ext cx="3034453" cy="677333"/>
          </a:xfrm>
        </p:spPr>
        <p:txBody>
          <a:bodyPr/>
          <a:lstStyle>
            <a:extLst/>
          </a:lstStyle>
          <a:p>
            <a:r>
              <a:rPr lang="en-US" smtClean="0"/>
              <a:t>8/14/2009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Copyright © Virtua, Inc 2005-2012. All rights reserved.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898172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246777" y="-77"/>
            <a:ext cx="9753600" cy="9753677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39" tIns="65020" rIns="130039" bIns="6502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7046" y="3698240"/>
            <a:ext cx="9103360" cy="3251200"/>
          </a:xfrm>
        </p:spPr>
        <p:txBody>
          <a:bodyPr anchor="t"/>
          <a:lstStyle>
            <a:lvl1pPr algn="l">
              <a:lnSpc>
                <a:spcPts val="6400"/>
              </a:lnSpc>
              <a:buNone/>
              <a:defRPr sz="57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7046" y="1517227"/>
            <a:ext cx="9103360" cy="2147146"/>
          </a:xfrm>
        </p:spPr>
        <p:txBody>
          <a:bodyPr anchor="b"/>
          <a:lstStyle>
            <a:lvl1pPr marL="26008" indent="0">
              <a:lnSpc>
                <a:spcPts val="3271"/>
              </a:lnSpc>
              <a:spcBef>
                <a:spcPts val="0"/>
              </a:spcBef>
              <a:buNone/>
              <a:defRPr sz="28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8/14/2009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Copyright © Virtua, Inc 2005-2012. All rights reserved.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3251200" y="0"/>
            <a:ext cx="108373" cy="9753677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39" tIns="65020" rIns="130039" bIns="6502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3089523" y="4003067"/>
            <a:ext cx="299110" cy="299110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30039" tIns="65020" rIns="130039" bIns="6502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3424802" y="3905237"/>
            <a:ext cx="91034" cy="9103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30039" tIns="65020" rIns="130039" bIns="6502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0416113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1754" y="390144"/>
            <a:ext cx="10663936" cy="16256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41754" y="2167467"/>
            <a:ext cx="5201920" cy="6632448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03770" y="2167467"/>
            <a:ext cx="5201920" cy="6632448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8/14/2009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Copyright © Virtua, Inc 2005-2012. All rights reserved.</a:t>
            </a:r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270358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240" y="7339145"/>
            <a:ext cx="11704320" cy="1625600"/>
          </a:xfrm>
        </p:spPr>
        <p:txBody>
          <a:bodyPr anchor="ctr"/>
          <a:lstStyle>
            <a:lvl1pPr algn="ctr">
              <a:defRPr sz="64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240" y="466884"/>
            <a:ext cx="5722112" cy="910336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91028" indent="0" algn="l">
              <a:lnSpc>
                <a:spcPct val="100000"/>
              </a:lnSpc>
              <a:spcBef>
                <a:spcPts val="142"/>
              </a:spcBef>
              <a:buNone/>
              <a:defRPr sz="2700" b="0">
                <a:solidFill>
                  <a:schemeClr val="tx1"/>
                </a:solidFill>
              </a:defRPr>
            </a:lvl1pPr>
            <a:lvl2pPr>
              <a:buNone/>
              <a:defRPr sz="28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32448" y="466884"/>
            <a:ext cx="5722112" cy="910336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91028" indent="0" algn="l">
              <a:lnSpc>
                <a:spcPct val="100000"/>
              </a:lnSpc>
              <a:spcBef>
                <a:spcPts val="142"/>
              </a:spcBef>
              <a:buNone/>
              <a:defRPr sz="2700" b="0">
                <a:solidFill>
                  <a:schemeClr val="tx1"/>
                </a:solidFill>
              </a:defRPr>
            </a:lvl1pPr>
            <a:lvl2pPr>
              <a:buNone/>
              <a:defRPr sz="28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50240" y="1378611"/>
            <a:ext cx="5722112" cy="585216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559169" indent="-390118">
              <a:lnSpc>
                <a:spcPct val="100000"/>
              </a:lnSpc>
              <a:spcBef>
                <a:spcPts val="996"/>
              </a:spcBef>
              <a:defRPr sz="3400"/>
            </a:lvl1pPr>
            <a:lvl2pPr>
              <a:lnSpc>
                <a:spcPct val="100000"/>
              </a:lnSpc>
              <a:spcBef>
                <a:spcPts val="996"/>
              </a:spcBef>
              <a:defRPr sz="2800"/>
            </a:lvl2pPr>
            <a:lvl3pPr>
              <a:lnSpc>
                <a:spcPct val="100000"/>
              </a:lnSpc>
              <a:spcBef>
                <a:spcPts val="996"/>
              </a:spcBef>
              <a:defRPr sz="2600"/>
            </a:lvl3pPr>
            <a:lvl4pPr>
              <a:lnSpc>
                <a:spcPct val="100000"/>
              </a:lnSpc>
              <a:spcBef>
                <a:spcPts val="996"/>
              </a:spcBef>
              <a:defRPr sz="2300"/>
            </a:lvl4pPr>
            <a:lvl5pPr>
              <a:lnSpc>
                <a:spcPct val="100000"/>
              </a:lnSpc>
              <a:spcBef>
                <a:spcPts val="996"/>
              </a:spcBef>
              <a:defRPr sz="23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2448" y="1378611"/>
            <a:ext cx="5722112" cy="585216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559169" indent="-390118">
              <a:lnSpc>
                <a:spcPct val="100000"/>
              </a:lnSpc>
              <a:spcBef>
                <a:spcPts val="996"/>
              </a:spcBef>
              <a:defRPr sz="3400"/>
            </a:lvl1pPr>
            <a:lvl2pPr>
              <a:lnSpc>
                <a:spcPct val="100000"/>
              </a:lnSpc>
              <a:spcBef>
                <a:spcPts val="996"/>
              </a:spcBef>
              <a:defRPr sz="2800"/>
            </a:lvl2pPr>
            <a:lvl3pPr>
              <a:lnSpc>
                <a:spcPct val="100000"/>
              </a:lnSpc>
              <a:spcBef>
                <a:spcPts val="996"/>
              </a:spcBef>
              <a:defRPr sz="2600"/>
            </a:lvl3pPr>
            <a:lvl4pPr>
              <a:lnSpc>
                <a:spcPct val="100000"/>
              </a:lnSpc>
              <a:spcBef>
                <a:spcPts val="996"/>
              </a:spcBef>
              <a:defRPr sz="2300"/>
            </a:lvl4pPr>
            <a:lvl5pPr>
              <a:lnSpc>
                <a:spcPct val="100000"/>
              </a:lnSpc>
              <a:spcBef>
                <a:spcPts val="996"/>
              </a:spcBef>
              <a:defRPr sz="23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8/14/2009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Copyright © Virtua, Inc 2005-2012. All rights reserved.</a:t>
            </a:r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6822576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1754" y="390144"/>
            <a:ext cx="10663936" cy="16256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8/14/2009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Copyright © Virtua, Inc 2005-2012. All rights reserved.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454008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43533" y="0"/>
            <a:ext cx="11561267" cy="97536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39" tIns="65020" rIns="130039" bIns="6502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8/14/2009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Copyright © Virtua, Inc 2005-2012. All rights reserved.</a:t>
            </a:r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443533" y="-77"/>
            <a:ext cx="104038" cy="9753677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39" tIns="65020" rIns="130039" bIns="6502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2486952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240" y="308308"/>
            <a:ext cx="5418667" cy="1652693"/>
          </a:xfrm>
          <a:ln>
            <a:noFill/>
          </a:ln>
        </p:spPr>
        <p:txBody>
          <a:bodyPr anchor="b"/>
          <a:lstStyle>
            <a:lvl1pPr algn="l">
              <a:lnSpc>
                <a:spcPts val="2844"/>
              </a:lnSpc>
              <a:buNone/>
              <a:defRPr sz="31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50240" y="2001016"/>
            <a:ext cx="5418667" cy="993422"/>
          </a:xfrm>
        </p:spPr>
        <p:txBody>
          <a:bodyPr/>
          <a:lstStyle>
            <a:lvl1pPr marL="65020" indent="0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>
              <a:buNone/>
              <a:defRPr sz="1700"/>
            </a:lvl2pPr>
            <a:lvl3pPr>
              <a:buNone/>
              <a:defRPr sz="1400"/>
            </a:lvl3pPr>
            <a:lvl4pPr>
              <a:buNone/>
              <a:defRPr sz="1300"/>
            </a:lvl4pPr>
            <a:lvl5pPr>
              <a:buNone/>
              <a:defRPr sz="13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50240" y="3034455"/>
            <a:ext cx="11595947" cy="5678312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8/14/2009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Copyright © Virtua, Inc 2005-2012. All rights reserved.</a:t>
            </a:r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75589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66987" y="9320110"/>
            <a:ext cx="11487573" cy="216745"/>
          </a:xfrm>
        </p:spPr>
        <p:txBody>
          <a:bodyPr/>
          <a:lstStyle/>
          <a:p>
            <a:r>
              <a:rPr lang="en-US" smtClean="0"/>
              <a:t>Copyright (C) 2012 Virtua, Inc. All rights reserved.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20107" y="9320109"/>
            <a:ext cx="3034453" cy="239324"/>
          </a:xfrm>
        </p:spPr>
        <p:txBody>
          <a:bodyPr/>
          <a:lstStyle/>
          <a:p>
            <a:fld id="{2780B6B6-A0DB-4089-86DC-5E9C5D2748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1773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2474" y="1517228"/>
            <a:ext cx="3901440" cy="2817707"/>
          </a:xfrm>
        </p:spPr>
        <p:txBody>
          <a:bodyPr anchor="b">
            <a:noAutofit/>
          </a:bodyPr>
          <a:lstStyle>
            <a:lvl1pPr algn="l">
              <a:buNone/>
              <a:defRPr sz="30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8/14/2009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Copyright © Virtua, Inc 2005-2012. All rights reserved.</a:t>
            </a:r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083733" y="1517227"/>
            <a:ext cx="6502400" cy="65024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130039" tIns="390118" rIns="130039" bIns="65020" rtlCol="0" anchor="t">
            <a:normAutofit/>
          </a:bodyPr>
          <a:lstStyle>
            <a:extLst/>
          </a:lstStyle>
          <a:p>
            <a:pPr marL="0" indent="-403123" algn="l" rtl="0" eaLnBrk="1" latinLnBrk="0" hangingPunct="1">
              <a:lnSpc>
                <a:spcPts val="4267"/>
              </a:lnSpc>
              <a:spcBef>
                <a:spcPts val="853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46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2107" y="1625605"/>
            <a:ext cx="6285653" cy="4998444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130039" tIns="390118" anchor="t"/>
          <a:lstStyle>
            <a:lvl1pPr marL="0" indent="0" algn="l" eaLnBrk="1" latinLnBrk="0" hangingPunct="1">
              <a:buNone/>
              <a:defRPr sz="46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64231" y="1357285"/>
            <a:ext cx="975360" cy="290574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39" tIns="65020" rIns="130039" bIns="6502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7116326" y="1332318"/>
            <a:ext cx="923341" cy="290574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39" tIns="65020" rIns="130039" bIns="6502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2107" y="6827520"/>
            <a:ext cx="6285653" cy="1083733"/>
          </a:xfrm>
        </p:spPr>
        <p:txBody>
          <a:bodyPr anchor="ctr"/>
          <a:lstStyle>
            <a:lvl1pPr marL="0" indent="0" algn="l">
              <a:lnSpc>
                <a:spcPts val="2276"/>
              </a:lnSpc>
              <a:spcBef>
                <a:spcPts val="0"/>
              </a:spcBef>
              <a:buNone/>
              <a:defRPr sz="2000">
                <a:solidFill>
                  <a:srgbClr val="777777"/>
                </a:solidFill>
              </a:defRPr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945749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8/14/2009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Copyright © Virtua, Inc 2005-2012. All rights reserved.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143821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53600" y="390600"/>
            <a:ext cx="2600960" cy="832216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25600" y="390601"/>
            <a:ext cx="7911253" cy="8322169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8/14/2009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Copyright © Virtua, Inc 2005-2012. All rights reserved.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344826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2189" y="781193"/>
            <a:ext cx="11880427" cy="71797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66047" y="1702366"/>
            <a:ext cx="5727982" cy="68026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0773" y="1702366"/>
            <a:ext cx="5727983" cy="68026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325120" y="9177867"/>
            <a:ext cx="3684693" cy="5757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8/14/2009</a:t>
            </a: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47539" y="9177867"/>
            <a:ext cx="4813582" cy="5757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 Virtua, Inc 2005-2012. All rights reserved.</a:t>
            </a: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595947" y="9177867"/>
            <a:ext cx="1022774" cy="5757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15AB1ECD-EA6E-4207-82C3-39634FE515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425649"/>
      </p:ext>
    </p:extLst>
  </p:cSld>
  <p:clrMapOvr>
    <a:masterClrMapping/>
  </p:clrMapOvr>
  <p:transition xmlns:p14="http://schemas.microsoft.com/office/powerpoint/2010/main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479475"/>
      </p:ext>
    </p:extLst>
  </p:cSld>
  <p:clrMapOvr>
    <a:masterClrMapping/>
  </p:clrMapOvr>
  <p:transition xmlns:p14="http://schemas.microsoft.com/office/powerpoint/2010/main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803459"/>
      </p:ext>
    </p:extLst>
  </p:cSld>
  <p:clrMapOvr>
    <a:masterClrMapping/>
  </p:clrMapOvr>
  <p:transition xmlns:p14="http://schemas.microsoft.com/office/powerpoint/2010/main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10838582"/>
      </p:ext>
    </p:extLst>
  </p:cSld>
  <p:clrMapOvr>
    <a:masterClrMapping/>
  </p:clrMapOvr>
  <p:transition xmlns:p14="http://schemas.microsoft.com/office/powerpoint/2010/main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7400" y="4876800"/>
            <a:ext cx="2495550" cy="3009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35350" y="4876800"/>
            <a:ext cx="2495550" cy="3009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935624"/>
      </p:ext>
    </p:extLst>
  </p:cSld>
  <p:clrMapOvr>
    <a:masterClrMapping/>
  </p:clrMapOvr>
  <p:transition xmlns:p14="http://schemas.microsoft.com/office/powerpoint/2010/main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911332"/>
      </p:ext>
    </p:extLst>
  </p:cSld>
  <p:clrMapOvr>
    <a:masterClrMapping/>
  </p:clrMapOvr>
  <p:transition xmlns:p14="http://schemas.microsoft.com/office/powerpoint/2010/main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123981"/>
      </p:ext>
    </p:extLst>
  </p:cSld>
  <p:clrMapOvr>
    <a:masterClrMapping/>
  </p:clrMapOvr>
  <p:transition xmlns:p14="http://schemas.microsoft.com/office/powerpoint/2010/main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290" y="6267593"/>
            <a:ext cx="11054080" cy="1937173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290" y="4133994"/>
            <a:ext cx="11054080" cy="2133599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50197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00393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5059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60078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5098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9011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5137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20157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66987" y="9320110"/>
            <a:ext cx="11487573" cy="216745"/>
          </a:xfrm>
        </p:spPr>
        <p:txBody>
          <a:bodyPr/>
          <a:lstStyle/>
          <a:p>
            <a:r>
              <a:rPr lang="en-US" smtClean="0"/>
              <a:t>Copyright (C) 2012 Virtua, Inc. All rights reserved.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20107" y="9320109"/>
            <a:ext cx="3034453" cy="239324"/>
          </a:xfrm>
        </p:spPr>
        <p:txBody>
          <a:bodyPr/>
          <a:lstStyle/>
          <a:p>
            <a:fld id="{2780B6B6-A0DB-4089-86DC-5E9C5D2748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7809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9259230"/>
      </p:ext>
    </p:extLst>
  </p:cSld>
  <p:clrMapOvr>
    <a:masterClrMapping/>
  </p:clrMapOvr>
  <p:transition xmlns:p14="http://schemas.microsoft.com/office/powerpoint/2010/main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882001"/>
      </p:ext>
    </p:extLst>
  </p:cSld>
  <p:clrMapOvr>
    <a:masterClrMapping/>
  </p:clrMapOvr>
  <p:transition xmlns:p14="http://schemas.microsoft.com/office/powerpoint/2010/main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05624"/>
      </p:ext>
    </p:extLst>
  </p:cSld>
  <p:clrMapOvr>
    <a:masterClrMapping/>
  </p:clrMapOvr>
  <p:transition xmlns:p14="http://schemas.microsoft.com/office/powerpoint/2010/main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666986"/>
      </p:ext>
    </p:extLst>
  </p:cSld>
  <p:clrMapOvr>
    <a:masterClrMapping/>
  </p:clrMapOvr>
  <p:transition xmlns:p14="http://schemas.microsoft.com/office/powerpoint/2010/main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645025" y="1384300"/>
            <a:ext cx="1285875" cy="6502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87400" y="1384300"/>
            <a:ext cx="3705225" cy="6502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621783"/>
      </p:ext>
    </p:extLst>
  </p:cSld>
  <p:clrMapOvr>
    <a:masterClrMapping/>
  </p:clrMapOvr>
  <p:transition xmlns:p14="http://schemas.microsoft.com/office/powerpoint/2010/main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638571"/>
      </p:ext>
    </p:extLst>
  </p:cSld>
  <p:clrMapOvr>
    <a:masterClrMapping/>
  </p:clrMapOvr>
  <p:transition xmlns:p14="http://schemas.microsoft.com/office/powerpoint/2010/main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519336"/>
      </p:ext>
    </p:extLst>
  </p:cSld>
  <p:clrMapOvr>
    <a:masterClrMapping/>
  </p:clrMapOvr>
  <p:transition xmlns:p14="http://schemas.microsoft.com/office/powerpoint/2010/main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5755843"/>
      </p:ext>
    </p:extLst>
  </p:cSld>
  <p:clrMapOvr>
    <a:masterClrMapping/>
  </p:clrMapOvr>
  <p:transition xmlns:p14="http://schemas.microsoft.com/office/powerpoint/2010/main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7400" y="8013700"/>
            <a:ext cx="5638800" cy="1562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8013700"/>
            <a:ext cx="5638800" cy="1562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524634"/>
      </p:ext>
    </p:extLst>
  </p:cSld>
  <p:clrMapOvr>
    <a:masterClrMapping/>
  </p:clrMapOvr>
  <p:transition xmlns:p14="http://schemas.microsoft.com/office/powerpoint/2010/main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842985"/>
      </p:ext>
    </p:extLst>
  </p:cSld>
  <p:clrMapOvr>
    <a:masterClrMapping/>
  </p:clrMapOvr>
  <p:transition xmlns:p14="http://schemas.microsoft.com/office/powerpoint/2010/main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240" y="2275842"/>
            <a:ext cx="5743787" cy="6436925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0773" y="2275842"/>
            <a:ext cx="5743787" cy="6436925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66987" y="9320110"/>
            <a:ext cx="11487573" cy="216745"/>
          </a:xfrm>
        </p:spPr>
        <p:txBody>
          <a:bodyPr/>
          <a:lstStyle/>
          <a:p>
            <a:r>
              <a:rPr lang="en-US" smtClean="0"/>
              <a:t>Copyright (C) 2012 Virtua, Inc. All rights reserved.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20107" y="9320109"/>
            <a:ext cx="3034453" cy="239324"/>
          </a:xfrm>
        </p:spPr>
        <p:txBody>
          <a:bodyPr/>
          <a:lstStyle/>
          <a:p>
            <a:fld id="{2780B6B6-A0DB-4089-86DC-5E9C5D2748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9158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529880"/>
      </p:ext>
    </p:extLst>
  </p:cSld>
  <p:clrMapOvr>
    <a:masterClrMapping/>
  </p:clrMapOvr>
  <p:transition xmlns:p14="http://schemas.microsoft.com/office/powerpoint/2010/main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1116036"/>
      </p:ext>
    </p:extLst>
  </p:cSld>
  <p:clrMapOvr>
    <a:masterClrMapping/>
  </p:clrMapOvr>
  <p:transition xmlns:p14="http://schemas.microsoft.com/office/powerpoint/2010/main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6910198"/>
      </p:ext>
    </p:extLst>
  </p:cSld>
  <p:clrMapOvr>
    <a:masterClrMapping/>
  </p:clrMapOvr>
  <p:transition xmlns:p14="http://schemas.microsoft.com/office/powerpoint/2010/main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8296686"/>
      </p:ext>
    </p:extLst>
  </p:cSld>
  <p:clrMapOvr>
    <a:masterClrMapping/>
  </p:clrMapOvr>
  <p:transition xmlns:p14="http://schemas.microsoft.com/office/powerpoint/2010/main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398435"/>
      </p:ext>
    </p:extLst>
  </p:cSld>
  <p:clrMapOvr>
    <a:masterClrMapping/>
  </p:clrMapOvr>
  <p:transition xmlns:p14="http://schemas.microsoft.com/office/powerpoint/2010/main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59900" y="6807200"/>
            <a:ext cx="2857500" cy="2768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87400" y="6807200"/>
            <a:ext cx="8420100" cy="2768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318543"/>
      </p:ext>
    </p:extLst>
  </p:cSld>
  <p:clrMapOvr>
    <a:masterClrMapping/>
  </p:clrMapOvr>
  <p:transition xmlns:p14="http://schemas.microsoft.com/office/powerpoint/2010/main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912255"/>
      </p:ext>
    </p:extLst>
  </p:cSld>
  <p:clrMapOvr>
    <a:masterClrMapping/>
  </p:clrMapOvr>
  <p:transition xmlns:p14="http://schemas.microsoft.com/office/powerpoint/2010/main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760827"/>
      </p:ext>
    </p:extLst>
  </p:cSld>
  <p:clrMapOvr>
    <a:masterClrMapping/>
  </p:clrMapOvr>
  <p:transition xmlns:p14="http://schemas.microsoft.com/office/powerpoint/2010/main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2050755"/>
      </p:ext>
    </p:extLst>
  </p:cSld>
  <p:clrMapOvr>
    <a:masterClrMapping/>
  </p:clrMapOvr>
  <p:transition xmlns:p14="http://schemas.microsoft.com/office/powerpoint/2010/main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7400" y="2768600"/>
            <a:ext cx="24955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35350" y="2768600"/>
            <a:ext cx="24955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658373"/>
      </p:ext>
    </p:extLst>
  </p:cSld>
  <p:clrMapOvr>
    <a:masterClrMapping/>
  </p:clrMapOvr>
  <p:transition xmlns:p14="http://schemas.microsoft.com/office/powerpoint/2010/main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240" y="2183272"/>
            <a:ext cx="5746045" cy="90988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0197" indent="0">
              <a:buNone/>
              <a:defRPr sz="2800" b="1"/>
            </a:lvl2pPr>
            <a:lvl3pPr marL="1300393" indent="0">
              <a:buNone/>
              <a:defRPr sz="2600" b="1"/>
            </a:lvl3pPr>
            <a:lvl4pPr marL="1950590" indent="0">
              <a:buNone/>
              <a:defRPr sz="2300" b="1"/>
            </a:lvl4pPr>
            <a:lvl5pPr marL="2600786" indent="0">
              <a:buNone/>
              <a:defRPr sz="2300" b="1"/>
            </a:lvl5pPr>
            <a:lvl6pPr marL="3250983" indent="0">
              <a:buNone/>
              <a:defRPr sz="2300" b="1"/>
            </a:lvl6pPr>
            <a:lvl7pPr marL="3901180" indent="0">
              <a:buNone/>
              <a:defRPr sz="2300" b="1"/>
            </a:lvl7pPr>
            <a:lvl8pPr marL="4551376" indent="0">
              <a:buNone/>
              <a:defRPr sz="2300" b="1"/>
            </a:lvl8pPr>
            <a:lvl9pPr marL="5201573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240" y="3093155"/>
            <a:ext cx="5746045" cy="5619610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6260" y="2183272"/>
            <a:ext cx="5748302" cy="90988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0197" indent="0">
              <a:buNone/>
              <a:defRPr sz="2800" b="1"/>
            </a:lvl2pPr>
            <a:lvl3pPr marL="1300393" indent="0">
              <a:buNone/>
              <a:defRPr sz="2600" b="1"/>
            </a:lvl3pPr>
            <a:lvl4pPr marL="1950590" indent="0">
              <a:buNone/>
              <a:defRPr sz="2300" b="1"/>
            </a:lvl4pPr>
            <a:lvl5pPr marL="2600786" indent="0">
              <a:buNone/>
              <a:defRPr sz="2300" b="1"/>
            </a:lvl5pPr>
            <a:lvl6pPr marL="3250983" indent="0">
              <a:buNone/>
              <a:defRPr sz="2300" b="1"/>
            </a:lvl6pPr>
            <a:lvl7pPr marL="3901180" indent="0">
              <a:buNone/>
              <a:defRPr sz="2300" b="1"/>
            </a:lvl7pPr>
            <a:lvl8pPr marL="4551376" indent="0">
              <a:buNone/>
              <a:defRPr sz="2300" b="1"/>
            </a:lvl8pPr>
            <a:lvl9pPr marL="5201573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6260" y="3093155"/>
            <a:ext cx="5748302" cy="5619610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66987" y="9320110"/>
            <a:ext cx="11487573" cy="216745"/>
          </a:xfrm>
        </p:spPr>
        <p:txBody>
          <a:bodyPr/>
          <a:lstStyle/>
          <a:p>
            <a:r>
              <a:rPr lang="en-US" smtClean="0"/>
              <a:t>Copyright (C) 2012 Virtua, Inc. All rights reserved.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20107" y="9320109"/>
            <a:ext cx="3034453" cy="239324"/>
          </a:xfrm>
        </p:spPr>
        <p:txBody>
          <a:bodyPr/>
          <a:lstStyle/>
          <a:p>
            <a:fld id="{2780B6B6-A0DB-4089-86DC-5E9C5D2748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00565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082771"/>
      </p:ext>
    </p:extLst>
  </p:cSld>
  <p:clrMapOvr>
    <a:masterClrMapping/>
  </p:clrMapOvr>
  <p:transition xmlns:p14="http://schemas.microsoft.com/office/powerpoint/2010/main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186554"/>
      </p:ext>
    </p:extLst>
  </p:cSld>
  <p:clrMapOvr>
    <a:masterClrMapping/>
  </p:clrMapOvr>
  <p:transition xmlns:p14="http://schemas.microsoft.com/office/powerpoint/2010/main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0048776"/>
      </p:ext>
    </p:extLst>
  </p:cSld>
  <p:clrMapOvr>
    <a:masterClrMapping/>
  </p:clrMapOvr>
  <p:transition xmlns:p14="http://schemas.microsoft.com/office/powerpoint/2010/main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9434959"/>
      </p:ext>
    </p:extLst>
  </p:cSld>
  <p:clrMapOvr>
    <a:masterClrMapping/>
  </p:clrMapOvr>
  <p:transition xmlns:p14="http://schemas.microsoft.com/office/powerpoint/2010/main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76510050"/>
      </p:ext>
    </p:extLst>
  </p:cSld>
  <p:clrMapOvr>
    <a:masterClrMapping/>
  </p:clrMapOvr>
  <p:transition xmlns:p14="http://schemas.microsoft.com/office/powerpoint/2010/main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450396"/>
      </p:ext>
    </p:extLst>
  </p:cSld>
  <p:clrMapOvr>
    <a:masterClrMapping/>
  </p:clrMapOvr>
  <p:transition xmlns:p14="http://schemas.microsoft.com/office/powerpoint/2010/main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59900" y="254000"/>
            <a:ext cx="2857500" cy="8229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87400" y="254000"/>
            <a:ext cx="8420100" cy="8229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656350"/>
      </p:ext>
    </p:extLst>
  </p:cSld>
  <p:clrMapOvr>
    <a:masterClrMapping/>
  </p:clrMapOvr>
  <p:transition xmlns:p14="http://schemas.microsoft.com/office/powerpoint/2010/main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54401"/>
      </p:ext>
    </p:extLst>
  </p:cSld>
  <p:clrMapOvr>
    <a:masterClrMapping/>
  </p:clrMapOvr>
  <p:transition xmlns:p14="http://schemas.microsoft.com/office/powerpoint/2010/main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23143"/>
      </p:ext>
    </p:extLst>
  </p:cSld>
  <p:clrMapOvr>
    <a:masterClrMapping/>
  </p:clrMapOvr>
  <p:transition xmlns:p14="http://schemas.microsoft.com/office/powerpoint/2010/main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59615696"/>
      </p:ext>
    </p:extLst>
  </p:cSld>
  <p:clrMapOvr>
    <a:masterClrMapping/>
  </p:clrMapOvr>
  <p:transition xmlns:p14="http://schemas.microsoft.com/office/powerpoint/2010/main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66987" y="9320110"/>
            <a:ext cx="11487573" cy="216745"/>
          </a:xfrm>
        </p:spPr>
        <p:txBody>
          <a:bodyPr/>
          <a:lstStyle/>
          <a:p>
            <a:r>
              <a:rPr lang="en-US" smtClean="0"/>
              <a:t>Copyright (C) 2012 Virtua, Inc. All rights reserved.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20107" y="9320109"/>
            <a:ext cx="3034453" cy="239324"/>
          </a:xfrm>
        </p:spPr>
        <p:txBody>
          <a:bodyPr/>
          <a:lstStyle/>
          <a:p>
            <a:fld id="{2780B6B6-A0DB-4089-86DC-5E9C5D2748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02557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73900" y="2768600"/>
            <a:ext cx="24955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721850" y="2768600"/>
            <a:ext cx="24955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102495"/>
      </p:ext>
    </p:extLst>
  </p:cSld>
  <p:clrMapOvr>
    <a:masterClrMapping/>
  </p:clrMapOvr>
  <p:transition xmlns:p14="http://schemas.microsoft.com/office/powerpoint/2010/main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428430"/>
      </p:ext>
    </p:extLst>
  </p:cSld>
  <p:clrMapOvr>
    <a:masterClrMapping/>
  </p:clrMapOvr>
  <p:transition xmlns:p14="http://schemas.microsoft.com/office/powerpoint/2010/main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028102"/>
      </p:ext>
    </p:extLst>
  </p:cSld>
  <p:clrMapOvr>
    <a:masterClrMapping/>
  </p:clrMapOvr>
  <p:transition xmlns:p14="http://schemas.microsoft.com/office/powerpoint/2010/main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810697"/>
      </p:ext>
    </p:extLst>
  </p:cSld>
  <p:clrMapOvr>
    <a:masterClrMapping/>
  </p:clrMapOvr>
  <p:transition xmlns:p14="http://schemas.microsoft.com/office/powerpoint/2010/main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89813705"/>
      </p:ext>
    </p:extLst>
  </p:cSld>
  <p:clrMapOvr>
    <a:masterClrMapping/>
  </p:clrMapOvr>
  <p:transition xmlns:p14="http://schemas.microsoft.com/office/powerpoint/2010/main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7967863"/>
      </p:ext>
    </p:extLst>
  </p:cSld>
  <p:clrMapOvr>
    <a:masterClrMapping/>
  </p:clrMapOvr>
  <p:transition xmlns:p14="http://schemas.microsoft.com/office/powerpoint/2010/main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278253"/>
      </p:ext>
    </p:extLst>
  </p:cSld>
  <p:clrMapOvr>
    <a:masterClrMapping/>
  </p:clrMapOvr>
  <p:transition xmlns:p14="http://schemas.microsoft.com/office/powerpoint/2010/main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59900" y="254000"/>
            <a:ext cx="2857500" cy="8229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87400" y="254000"/>
            <a:ext cx="8420100" cy="8229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31674"/>
      </p:ext>
    </p:extLst>
  </p:cSld>
  <p:clrMapOvr>
    <a:masterClrMapping/>
  </p:clrMapOvr>
  <p:transition xmlns:p14="http://schemas.microsoft.com/office/powerpoint/2010/main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027093"/>
      </p:ext>
    </p:extLst>
  </p:cSld>
  <p:clrMapOvr>
    <a:masterClrMapping/>
  </p:clrMapOvr>
  <p:transition xmlns:p14="http://schemas.microsoft.com/office/powerpoint/2010/main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73660"/>
      </p:ext>
    </p:extLst>
  </p:cSld>
  <p:clrMapOvr>
    <a:masterClrMapping/>
  </p:clrMapOvr>
  <p:transition xmlns:p14="http://schemas.microsoft.com/office/powerpoint/2010/main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66987" y="9320110"/>
            <a:ext cx="11487573" cy="216745"/>
          </a:xfrm>
        </p:spPr>
        <p:txBody>
          <a:bodyPr/>
          <a:lstStyle/>
          <a:p>
            <a:r>
              <a:rPr lang="en-US" smtClean="0"/>
              <a:t>Copyright (C) 2012 Virtua, Inc.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20107" y="9320109"/>
            <a:ext cx="3034453" cy="239324"/>
          </a:xfrm>
        </p:spPr>
        <p:txBody>
          <a:bodyPr/>
          <a:lstStyle/>
          <a:p>
            <a:fld id="{2780B6B6-A0DB-4089-86DC-5E9C5D2748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81783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1113326"/>
      </p:ext>
    </p:extLst>
  </p:cSld>
  <p:clrMapOvr>
    <a:masterClrMapping/>
  </p:clrMapOvr>
  <p:transition xmlns:p14="http://schemas.microsoft.com/office/powerpoint/2010/main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7400" y="2768600"/>
            <a:ext cx="56388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6388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763024"/>
      </p:ext>
    </p:extLst>
  </p:cSld>
  <p:clrMapOvr>
    <a:masterClrMapping/>
  </p:clrMapOvr>
  <p:transition xmlns:p14="http://schemas.microsoft.com/office/powerpoint/2010/main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36964"/>
      </p:ext>
    </p:extLst>
  </p:cSld>
  <p:clrMapOvr>
    <a:masterClrMapping/>
  </p:clrMapOvr>
  <p:transition xmlns:p14="http://schemas.microsoft.com/office/powerpoint/2010/main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016653"/>
      </p:ext>
    </p:extLst>
  </p:cSld>
  <p:clrMapOvr>
    <a:masterClrMapping/>
  </p:clrMapOvr>
  <p:transition xmlns:p14="http://schemas.microsoft.com/office/powerpoint/2010/main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9755309"/>
      </p:ext>
    </p:extLst>
  </p:cSld>
  <p:clrMapOvr>
    <a:masterClrMapping/>
  </p:clrMapOvr>
  <p:transition xmlns:p14="http://schemas.microsoft.com/office/powerpoint/2010/main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4529034"/>
      </p:ext>
    </p:extLst>
  </p:cSld>
  <p:clrMapOvr>
    <a:masterClrMapping/>
  </p:clrMapOvr>
  <p:transition xmlns:p14="http://schemas.microsoft.com/office/powerpoint/2010/main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4356838"/>
      </p:ext>
    </p:extLst>
  </p:cSld>
  <p:clrMapOvr>
    <a:masterClrMapping/>
  </p:clrMapOvr>
  <p:transition xmlns:p14="http://schemas.microsoft.com/office/powerpoint/2010/main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387944"/>
      </p:ext>
    </p:extLst>
  </p:cSld>
  <p:clrMapOvr>
    <a:masterClrMapping/>
  </p:clrMapOvr>
  <p:transition xmlns:p14="http://schemas.microsoft.com/office/powerpoint/2010/main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59900" y="254000"/>
            <a:ext cx="2857500" cy="8229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87400" y="254000"/>
            <a:ext cx="8420100" cy="8229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910400"/>
      </p:ext>
    </p:extLst>
  </p:cSld>
  <p:clrMapOvr>
    <a:masterClrMapping/>
  </p:clrMapOvr>
  <p:transition xmlns:p14="http://schemas.microsoft.com/office/powerpoint/2010/main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042114"/>
      </p:ext>
    </p:extLst>
  </p:cSld>
  <p:clrMapOvr>
    <a:masterClrMapping/>
  </p:clrMapOvr>
  <p:transition xmlns:p14="http://schemas.microsoft.com/office/powerpoint/2010/main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242" y="388338"/>
            <a:ext cx="4278490" cy="165269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516" y="388340"/>
            <a:ext cx="7270044" cy="8324427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242" y="2041033"/>
            <a:ext cx="4278490" cy="6671734"/>
          </a:xfrm>
        </p:spPr>
        <p:txBody>
          <a:bodyPr/>
          <a:lstStyle>
            <a:lvl1pPr marL="0" indent="0">
              <a:buNone/>
              <a:defRPr sz="2000"/>
            </a:lvl1pPr>
            <a:lvl2pPr marL="650197" indent="0">
              <a:buNone/>
              <a:defRPr sz="1700"/>
            </a:lvl2pPr>
            <a:lvl3pPr marL="1300393" indent="0">
              <a:buNone/>
              <a:defRPr sz="1400"/>
            </a:lvl3pPr>
            <a:lvl4pPr marL="1950590" indent="0">
              <a:buNone/>
              <a:defRPr sz="1300"/>
            </a:lvl4pPr>
            <a:lvl5pPr marL="2600786" indent="0">
              <a:buNone/>
              <a:defRPr sz="1300"/>
            </a:lvl5pPr>
            <a:lvl6pPr marL="3250983" indent="0">
              <a:buNone/>
              <a:defRPr sz="1300"/>
            </a:lvl6pPr>
            <a:lvl7pPr marL="3901180" indent="0">
              <a:buNone/>
              <a:defRPr sz="1300"/>
            </a:lvl7pPr>
            <a:lvl8pPr marL="4551376" indent="0">
              <a:buNone/>
              <a:defRPr sz="1300"/>
            </a:lvl8pPr>
            <a:lvl9pPr marL="5201573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66987" y="9320110"/>
            <a:ext cx="11487573" cy="216745"/>
          </a:xfrm>
        </p:spPr>
        <p:txBody>
          <a:bodyPr/>
          <a:lstStyle/>
          <a:p>
            <a:r>
              <a:rPr lang="en-US" smtClean="0"/>
              <a:t>Copyright (C) 2012 Virtua, Inc. All rights reserved.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20107" y="9320109"/>
            <a:ext cx="3034453" cy="239324"/>
          </a:xfrm>
        </p:spPr>
        <p:txBody>
          <a:bodyPr/>
          <a:lstStyle/>
          <a:p>
            <a:fld id="{2780B6B6-A0DB-4089-86DC-5E9C5D2748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8730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325670"/>
      </p:ext>
    </p:extLst>
  </p:cSld>
  <p:clrMapOvr>
    <a:masterClrMapping/>
  </p:clrMapOvr>
  <p:transition xmlns:p14="http://schemas.microsoft.com/office/powerpoint/2010/main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12297676"/>
      </p:ext>
    </p:extLst>
  </p:cSld>
  <p:clrMapOvr>
    <a:masterClrMapping/>
  </p:clrMapOvr>
  <p:transition xmlns:p14="http://schemas.microsoft.com/office/powerpoint/2010/main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7400" y="1371600"/>
            <a:ext cx="5638800" cy="701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1371600"/>
            <a:ext cx="5638800" cy="701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308518"/>
      </p:ext>
    </p:extLst>
  </p:cSld>
  <p:clrMapOvr>
    <a:masterClrMapping/>
  </p:clrMapOvr>
  <p:transition xmlns:p14="http://schemas.microsoft.com/office/powerpoint/2010/main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459388"/>
      </p:ext>
    </p:extLst>
  </p:cSld>
  <p:clrMapOvr>
    <a:masterClrMapping/>
  </p:clrMapOvr>
  <p:transition xmlns:p14="http://schemas.microsoft.com/office/powerpoint/2010/main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605816"/>
      </p:ext>
    </p:extLst>
  </p:cSld>
  <p:clrMapOvr>
    <a:masterClrMapping/>
  </p:clrMapOvr>
  <p:transition xmlns:p14="http://schemas.microsoft.com/office/powerpoint/2010/main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5219310"/>
      </p:ext>
    </p:extLst>
  </p:cSld>
  <p:clrMapOvr>
    <a:masterClrMapping/>
  </p:clrMapOvr>
  <p:transition xmlns:p14="http://schemas.microsoft.com/office/powerpoint/2010/main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1627782"/>
      </p:ext>
    </p:extLst>
  </p:cSld>
  <p:clrMapOvr>
    <a:masterClrMapping/>
  </p:clrMapOvr>
  <p:transition xmlns:p14="http://schemas.microsoft.com/office/powerpoint/2010/main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3006449"/>
      </p:ext>
    </p:extLst>
  </p:cSld>
  <p:clrMapOvr>
    <a:masterClrMapping/>
  </p:clrMapOvr>
  <p:transition xmlns:p14="http://schemas.microsoft.com/office/powerpoint/2010/main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91448"/>
      </p:ext>
    </p:extLst>
  </p:cSld>
  <p:clrMapOvr>
    <a:masterClrMapping/>
  </p:clrMapOvr>
  <p:transition xmlns:p14="http://schemas.microsoft.com/office/powerpoint/2010/main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79914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7991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015386"/>
      </p:ext>
    </p:extLst>
  </p:cSld>
  <p:clrMapOvr>
    <a:masterClrMapping/>
  </p:clrMapOvr>
  <p:transition xmlns:p14="http://schemas.microsoft.com/office/powerpoint/2010/main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032" y="6827520"/>
            <a:ext cx="7802880" cy="806027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032" y="871502"/>
            <a:ext cx="7802880" cy="5852160"/>
          </a:xfrm>
        </p:spPr>
        <p:txBody>
          <a:bodyPr/>
          <a:lstStyle>
            <a:lvl1pPr marL="0" indent="0">
              <a:buNone/>
              <a:defRPr sz="4600"/>
            </a:lvl1pPr>
            <a:lvl2pPr marL="650197" indent="0">
              <a:buNone/>
              <a:defRPr sz="4000"/>
            </a:lvl2pPr>
            <a:lvl3pPr marL="1300393" indent="0">
              <a:buNone/>
              <a:defRPr sz="3400"/>
            </a:lvl3pPr>
            <a:lvl4pPr marL="1950590" indent="0">
              <a:buNone/>
              <a:defRPr sz="2800"/>
            </a:lvl4pPr>
            <a:lvl5pPr marL="2600786" indent="0">
              <a:buNone/>
              <a:defRPr sz="2800"/>
            </a:lvl5pPr>
            <a:lvl6pPr marL="3250983" indent="0">
              <a:buNone/>
              <a:defRPr sz="2800"/>
            </a:lvl6pPr>
            <a:lvl7pPr marL="3901180" indent="0">
              <a:buNone/>
              <a:defRPr sz="2800"/>
            </a:lvl7pPr>
            <a:lvl8pPr marL="4551376" indent="0">
              <a:buNone/>
              <a:defRPr sz="2800"/>
            </a:lvl8pPr>
            <a:lvl9pPr marL="5201573" indent="0">
              <a:buNone/>
              <a:defRPr sz="2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032" y="7633547"/>
            <a:ext cx="7802880" cy="1144693"/>
          </a:xfrm>
        </p:spPr>
        <p:txBody>
          <a:bodyPr/>
          <a:lstStyle>
            <a:lvl1pPr marL="0" indent="0">
              <a:buNone/>
              <a:defRPr sz="2000"/>
            </a:lvl1pPr>
            <a:lvl2pPr marL="650197" indent="0">
              <a:buNone/>
              <a:defRPr sz="1700"/>
            </a:lvl2pPr>
            <a:lvl3pPr marL="1300393" indent="0">
              <a:buNone/>
              <a:defRPr sz="1400"/>
            </a:lvl3pPr>
            <a:lvl4pPr marL="1950590" indent="0">
              <a:buNone/>
              <a:defRPr sz="1300"/>
            </a:lvl4pPr>
            <a:lvl5pPr marL="2600786" indent="0">
              <a:buNone/>
              <a:defRPr sz="1300"/>
            </a:lvl5pPr>
            <a:lvl6pPr marL="3250983" indent="0">
              <a:buNone/>
              <a:defRPr sz="1300"/>
            </a:lvl6pPr>
            <a:lvl7pPr marL="3901180" indent="0">
              <a:buNone/>
              <a:defRPr sz="1300"/>
            </a:lvl7pPr>
            <a:lvl8pPr marL="4551376" indent="0">
              <a:buNone/>
              <a:defRPr sz="1300"/>
            </a:lvl8pPr>
            <a:lvl9pPr marL="5201573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66987" y="9320110"/>
            <a:ext cx="11487573" cy="216745"/>
          </a:xfrm>
        </p:spPr>
        <p:txBody>
          <a:bodyPr/>
          <a:lstStyle/>
          <a:p>
            <a:r>
              <a:rPr lang="en-US" smtClean="0"/>
              <a:t>Copyright (C) 2012 Virtua, Inc. All rights reserved.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20107" y="9320109"/>
            <a:ext cx="3034453" cy="239324"/>
          </a:xfrm>
        </p:spPr>
        <p:txBody>
          <a:bodyPr/>
          <a:lstStyle/>
          <a:p>
            <a:fld id="{2780B6B6-A0DB-4089-86DC-5E9C5D2748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37635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685540"/>
      </p:ext>
    </p:extLst>
  </p:cSld>
  <p:clrMapOvr>
    <a:masterClrMapping/>
  </p:clrMapOvr>
  <p:transition xmlns:p14="http://schemas.microsoft.com/office/powerpoint/2010/main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310250"/>
      </p:ext>
    </p:extLst>
  </p:cSld>
  <p:clrMapOvr>
    <a:masterClrMapping/>
  </p:clrMapOvr>
  <p:transition xmlns:p14="http://schemas.microsoft.com/office/powerpoint/2010/main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1609557"/>
      </p:ext>
    </p:extLst>
  </p:cSld>
  <p:clrMapOvr>
    <a:masterClrMapping/>
  </p:clrMapOvr>
  <p:transition xmlns:p14="http://schemas.microsoft.com/office/powerpoint/2010/main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172238"/>
      </p:ext>
    </p:extLst>
  </p:cSld>
  <p:clrMapOvr>
    <a:masterClrMapping/>
  </p:clrMapOvr>
  <p:transition xmlns:p14="http://schemas.microsoft.com/office/powerpoint/2010/main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604890"/>
      </p:ext>
    </p:extLst>
  </p:cSld>
  <p:clrMapOvr>
    <a:masterClrMapping/>
  </p:clrMapOvr>
  <p:transition xmlns:p14="http://schemas.microsoft.com/office/powerpoint/2010/main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719137"/>
      </p:ext>
    </p:extLst>
  </p:cSld>
  <p:clrMapOvr>
    <a:masterClrMapping/>
  </p:clrMapOvr>
  <p:transition xmlns:p14="http://schemas.microsoft.com/office/powerpoint/2010/main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543860"/>
      </p:ext>
    </p:extLst>
  </p:cSld>
  <p:clrMapOvr>
    <a:masterClrMapping/>
  </p:clrMapOvr>
  <p:transition xmlns:p14="http://schemas.microsoft.com/office/powerpoint/2010/main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0945267"/>
      </p:ext>
    </p:extLst>
  </p:cSld>
  <p:clrMapOvr>
    <a:masterClrMapping/>
  </p:clrMapOvr>
  <p:transition xmlns:p14="http://schemas.microsoft.com/office/powerpoint/2010/main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9327341"/>
      </p:ext>
    </p:extLst>
  </p:cSld>
  <p:clrMapOvr>
    <a:masterClrMapping/>
  </p:clrMapOvr>
  <p:transition xmlns:p14="http://schemas.microsoft.com/office/powerpoint/2010/main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374946"/>
      </p:ext>
    </p:extLst>
  </p:cSld>
  <p:clrMapOvr>
    <a:masterClrMapping/>
  </p:clrMapOvr>
  <p:transition xmlns:p14="http://schemas.microsoft.com/office/powerpoint/2010/main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101.xml"/><Relationship Id="rId2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13" Type="http://schemas.openxmlformats.org/officeDocument/2006/relationships/image" Target="../media/image3.jpeg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13" Type="http://schemas.openxmlformats.org/officeDocument/2006/relationships/image" Target="../media/image3.jpeg"/><Relationship Id="rId1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13" Type="http://schemas.openxmlformats.org/officeDocument/2006/relationships/image" Target="../media/image3.jpeg"/><Relationship Id="rId1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2.xml"/><Relationship Id="rId8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7.xml"/><Relationship Id="rId12" Type="http://schemas.openxmlformats.org/officeDocument/2006/relationships/theme" Target="../theme/theme6.xml"/><Relationship Id="rId13" Type="http://schemas.openxmlformats.org/officeDocument/2006/relationships/image" Target="../media/image3.jpeg"/><Relationship Id="rId1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9.xml"/><Relationship Id="rId4" Type="http://schemas.openxmlformats.org/officeDocument/2006/relationships/slideLayout" Target="../slideLayouts/slideLayout60.xml"/><Relationship Id="rId5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3.xml"/><Relationship Id="rId8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8.xml"/><Relationship Id="rId12" Type="http://schemas.openxmlformats.org/officeDocument/2006/relationships/theme" Target="../theme/theme7.xml"/><Relationship Id="rId13" Type="http://schemas.openxmlformats.org/officeDocument/2006/relationships/image" Target="../media/image3.jpeg"/><Relationship Id="rId1" Type="http://schemas.openxmlformats.org/officeDocument/2006/relationships/slideLayout" Target="../slideLayouts/slideLayout68.xml"/><Relationship Id="rId2" Type="http://schemas.openxmlformats.org/officeDocument/2006/relationships/slideLayout" Target="../slideLayouts/slideLayout69.xml"/><Relationship Id="rId3" Type="http://schemas.openxmlformats.org/officeDocument/2006/relationships/slideLayout" Target="../slideLayouts/slideLayout70.xml"/><Relationship Id="rId4" Type="http://schemas.openxmlformats.org/officeDocument/2006/relationships/slideLayout" Target="../slideLayouts/slideLayout71.xml"/><Relationship Id="rId5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4.xml"/><Relationship Id="rId8" Type="http://schemas.openxmlformats.org/officeDocument/2006/relationships/slideLayout" Target="../slideLayouts/slideLayout75.xml"/><Relationship Id="rId9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9.xml"/><Relationship Id="rId12" Type="http://schemas.openxmlformats.org/officeDocument/2006/relationships/theme" Target="../theme/theme8.xml"/><Relationship Id="rId13" Type="http://schemas.openxmlformats.org/officeDocument/2006/relationships/image" Target="../media/image3.jpeg"/><Relationship Id="rId1" Type="http://schemas.openxmlformats.org/officeDocument/2006/relationships/slideLayout" Target="../slideLayouts/slideLayout79.xml"/><Relationship Id="rId2" Type="http://schemas.openxmlformats.org/officeDocument/2006/relationships/slideLayout" Target="../slideLayouts/slideLayout80.xml"/><Relationship Id="rId3" Type="http://schemas.openxmlformats.org/officeDocument/2006/relationships/slideLayout" Target="../slideLayouts/slideLayout81.xml"/><Relationship Id="rId4" Type="http://schemas.openxmlformats.org/officeDocument/2006/relationships/slideLayout" Target="../slideLayouts/slideLayout82.xml"/><Relationship Id="rId5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5.xml"/><Relationship Id="rId8" Type="http://schemas.openxmlformats.org/officeDocument/2006/relationships/slideLayout" Target="../slideLayouts/slideLayout86.xml"/><Relationship Id="rId9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8.xml"/></Relationships>
</file>

<file path=ppt/slideMasters/_rels/slideMaster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00.xml"/><Relationship Id="rId12" Type="http://schemas.openxmlformats.org/officeDocument/2006/relationships/theme" Target="../theme/theme9.xml"/><Relationship Id="rId13" Type="http://schemas.openxmlformats.org/officeDocument/2006/relationships/image" Target="../media/image3.jpeg"/><Relationship Id="rId1" Type="http://schemas.openxmlformats.org/officeDocument/2006/relationships/slideLayout" Target="../slideLayouts/slideLayout90.xml"/><Relationship Id="rId2" Type="http://schemas.openxmlformats.org/officeDocument/2006/relationships/slideLayout" Target="../slideLayouts/slideLayout91.xml"/><Relationship Id="rId3" Type="http://schemas.openxmlformats.org/officeDocument/2006/relationships/slideLayout" Target="../slideLayouts/slideLayout92.xml"/><Relationship Id="rId4" Type="http://schemas.openxmlformats.org/officeDocument/2006/relationships/slideLayout" Target="../slideLayouts/slideLayout93.xml"/><Relationship Id="rId5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6.xml"/><Relationship Id="rId8" Type="http://schemas.openxmlformats.org/officeDocument/2006/relationships/slideLayout" Target="../slideLayouts/slideLayout97.xml"/><Relationship Id="rId9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alphaModFix amt="19000"/>
            <a:duotone>
              <a:schemeClr val="bg2">
                <a:shade val="45000"/>
                <a:satMod val="135000"/>
              </a:schemeClr>
              <a:prstClr val="white"/>
            </a:duotone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0240" y="390596"/>
            <a:ext cx="11704320" cy="1625600"/>
          </a:xfrm>
          <a:prstGeom prst="rect">
            <a:avLst/>
          </a:prstGeom>
        </p:spPr>
        <p:txBody>
          <a:bodyPr vert="horz" lIns="130046" tIns="65023" rIns="130046" bIns="65023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240" y="2275840"/>
            <a:ext cx="11704320" cy="6935893"/>
          </a:xfrm>
          <a:prstGeom prst="rect">
            <a:avLst/>
          </a:prstGeom>
        </p:spPr>
        <p:txBody>
          <a:bodyPr vert="horz" lIns="130046" tIns="65023" rIns="130046" bIns="65023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66987" y="9320109"/>
            <a:ext cx="11487573" cy="216745"/>
          </a:xfrm>
          <a:prstGeom prst="rect">
            <a:avLst/>
          </a:prstGeom>
        </p:spPr>
        <p:txBody>
          <a:bodyPr lIns="130046" tIns="65023" rIns="130046" bIns="65023"/>
          <a:lstStyle>
            <a:lvl1pPr>
              <a:defRPr sz="1700"/>
            </a:lvl1pPr>
          </a:lstStyle>
          <a:p>
            <a:r>
              <a:rPr lang="en-US" smtClean="0"/>
              <a:t>Copyright (C) 2012 Virtua, Inc. All rights reserved.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0107" y="9320108"/>
            <a:ext cx="3034453" cy="239324"/>
          </a:xfrm>
          <a:prstGeom prst="rect">
            <a:avLst/>
          </a:prstGeom>
        </p:spPr>
        <p:txBody>
          <a:bodyPr lIns="130046" tIns="65023" rIns="130046" bIns="65023"/>
          <a:lstStyle>
            <a:lvl1pPr>
              <a:defRPr sz="1700"/>
            </a:lvl1pPr>
          </a:lstStyle>
          <a:p>
            <a:fld id="{2780B6B6-A0DB-4089-86DC-5E9C5D2748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874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1300460" rtl="0" eaLnBrk="1" latinLnBrk="0" hangingPunct="1">
        <a:spcBef>
          <a:spcPct val="0"/>
        </a:spcBef>
        <a:buNone/>
        <a:defRPr sz="7200" b="0" kern="1200">
          <a:solidFill>
            <a:schemeClr val="accent1">
              <a:lumMod val="50000"/>
            </a:schemeClr>
          </a:solidFill>
          <a:latin typeface="Franklin Gothic Book" pitchFamily="34" charset="0"/>
          <a:ea typeface="+mj-ea"/>
          <a:cs typeface="+mj-cs"/>
        </a:defRPr>
      </a:lvl1pPr>
    </p:titleStyle>
    <p:bodyStyle>
      <a:lvl1pPr marL="487672" indent="-487672" algn="l" defTabSz="1300460" rtl="0" eaLnBrk="1" latinLnBrk="0" hangingPunct="1">
        <a:spcBef>
          <a:spcPct val="20000"/>
        </a:spcBef>
        <a:buClr>
          <a:schemeClr val="bg2">
            <a:lumMod val="50000"/>
          </a:schemeClr>
        </a:buClr>
        <a:buFont typeface="Calibri" pitchFamily="34" charset="0"/>
        <a:buChar char="»"/>
        <a:defRPr sz="46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1pPr>
      <a:lvl2pPr marL="1056623" indent="-406394" algn="l" defTabSz="1300460" rtl="0" eaLnBrk="1" latinLnBrk="0" hangingPunct="1">
        <a:spcBef>
          <a:spcPct val="20000"/>
        </a:spcBef>
        <a:buClr>
          <a:schemeClr val="bg2">
            <a:lumMod val="50000"/>
          </a:schemeClr>
        </a:buClr>
        <a:buFont typeface="Calibri" pitchFamily="34" charset="0"/>
        <a:buChar char="»"/>
        <a:defRPr sz="40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2pPr>
      <a:lvl3pPr marL="1625575" indent="-325115" algn="l" defTabSz="1300460" rtl="0" eaLnBrk="1" latinLnBrk="0" hangingPunct="1">
        <a:spcBef>
          <a:spcPct val="20000"/>
        </a:spcBef>
        <a:buClr>
          <a:schemeClr val="bg2">
            <a:lumMod val="50000"/>
          </a:schemeClr>
        </a:buClr>
        <a:buFont typeface="Calibri" pitchFamily="34" charset="0"/>
        <a:buChar char="»"/>
        <a:defRPr sz="34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3pPr>
      <a:lvl4pPr marL="2275804" indent="-325115" algn="l" defTabSz="1300460" rtl="0" eaLnBrk="1" latinLnBrk="0" hangingPunct="1">
        <a:spcBef>
          <a:spcPct val="20000"/>
        </a:spcBef>
        <a:buClr>
          <a:schemeClr val="bg2">
            <a:lumMod val="50000"/>
          </a:schemeClr>
        </a:buClr>
        <a:buFont typeface="Calibri" pitchFamily="34" charset="0"/>
        <a:buChar char="»"/>
        <a:defRPr sz="28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4pPr>
      <a:lvl5pPr marL="2926034" indent="-325115" algn="l" defTabSz="1300460" rtl="0" eaLnBrk="1" latinLnBrk="0" hangingPunct="1">
        <a:spcBef>
          <a:spcPct val="20000"/>
        </a:spcBef>
        <a:buClr>
          <a:schemeClr val="bg2">
            <a:lumMod val="50000"/>
          </a:schemeClr>
        </a:buClr>
        <a:buFont typeface="Calibri" pitchFamily="34" charset="0"/>
        <a:buChar char="»"/>
        <a:defRPr sz="28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5pPr>
      <a:lvl6pPr marL="3576264" indent="-325115" algn="l" defTabSz="13004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226494" indent="-325115" algn="l" defTabSz="13004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76724" indent="-325115" algn="l" defTabSz="13004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526954" indent="-325115" algn="l" defTabSz="13004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/>
          <a:srcRect/>
          <a:stretch>
            <a:fillRect t="-53000" b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iramida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4226561" y="4118188"/>
            <a:ext cx="7843520" cy="5269653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9211733" y="325120"/>
            <a:ext cx="3901440" cy="541867"/>
          </a:xfrm>
          <a:prstGeom prst="rect">
            <a:avLst/>
          </a:prstGeom>
          <a:noFill/>
        </p:spPr>
        <p:txBody>
          <a:bodyPr wrap="square" lIns="130046" tIns="65023" rIns="130046" bIns="65023" rtlCol="0">
            <a:spAutoFit/>
          </a:bodyPr>
          <a:lstStyle/>
          <a:p>
            <a:pPr algn="l" defTabSz="1300460" fontAlgn="auto">
              <a:spcBef>
                <a:spcPts val="0"/>
              </a:spcBef>
              <a:spcAft>
                <a:spcPts val="0"/>
              </a:spcAft>
            </a:pPr>
            <a:r>
              <a:rPr lang="pl-PL" sz="2600" dirty="0" smtClean="0">
                <a:solidFill>
                  <a:prstClr val="black"/>
                </a:solidFill>
                <a:effectLst/>
                <a:latin typeface="Trebuchet MS" pitchFamily="34" charset="0"/>
                <a:ea typeface="+mn-ea"/>
                <a:cs typeface="+mn-cs"/>
              </a:rPr>
              <a:t>Platinum Sponsor</a:t>
            </a:r>
            <a:endParaRPr lang="en-US" sz="2600" dirty="0">
              <a:solidFill>
                <a:prstClr val="black"/>
              </a:solidFill>
              <a:effectLst/>
              <a:latin typeface="Trebuchet MS" pitchFamily="34" charset="0"/>
              <a:ea typeface="+mn-ea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854" y="4660053"/>
            <a:ext cx="7803856" cy="585216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507" y="541866"/>
            <a:ext cx="7351208" cy="226174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</p:sldLayoutIdLst>
  <p:txStyles>
    <p:titleStyle>
      <a:lvl1pPr algn="ctr" defTabSz="1300460" rtl="0" eaLnBrk="1" latinLnBrk="0" hangingPunct="1"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7672" indent="-487672" algn="l" defTabSz="1300460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56623" indent="-406394" algn="l" defTabSz="1300460" rtl="0" eaLnBrk="1" latinLnBrk="0" hangingPunct="1">
        <a:spcBef>
          <a:spcPct val="20000"/>
        </a:spcBef>
        <a:buFont typeface="Arial" pitchFamily="34" charset="0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575" indent="-325115" algn="l" defTabSz="1300460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75804" indent="-325115" algn="l" defTabSz="130046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34" indent="-325115" algn="l" defTabSz="130046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76264" indent="-325115" algn="l" defTabSz="13004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226494" indent="-325115" algn="l" defTabSz="13004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76724" indent="-325115" algn="l" defTabSz="13004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526954" indent="-325115" algn="l" defTabSz="13004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1160429" y="-1160422"/>
            <a:ext cx="2330862" cy="2330862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46" tIns="65023" rIns="130046" bIns="65023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40095" y="30012"/>
            <a:ext cx="2420894" cy="2420894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46" tIns="65023" rIns="130046" bIns="65023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260098" y="1500554"/>
            <a:ext cx="1601020" cy="1568176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46" tIns="65023" rIns="130046" bIns="65023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440531" y="-77"/>
            <a:ext cx="11564270" cy="9753677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46" tIns="65023" rIns="130046" bIns="65023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2041754" y="390596"/>
            <a:ext cx="10663936" cy="1625600"/>
          </a:xfrm>
          <a:prstGeom prst="rect">
            <a:avLst/>
          </a:prstGeom>
        </p:spPr>
        <p:txBody>
          <a:bodyPr lIns="130046" tIns="65023" rIns="130046" bIns="65023"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2041754" y="2059093"/>
            <a:ext cx="10663936" cy="6827520"/>
          </a:xfrm>
          <a:prstGeom prst="rect">
            <a:avLst/>
          </a:prstGeom>
        </p:spPr>
        <p:txBody>
          <a:bodyPr lIns="130046" tIns="65023" rIns="130046" bIns="65023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2031969" y="8974700"/>
            <a:ext cx="3034453" cy="677333"/>
          </a:xfrm>
          <a:prstGeom prst="rect">
            <a:avLst/>
          </a:prstGeom>
        </p:spPr>
        <p:txBody>
          <a:bodyPr lIns="130046" tIns="65023" rIns="130046" bIns="65023" anchor="b"/>
          <a:lstStyle>
            <a:lvl1pPr algn="l" eaLnBrk="1" latinLnBrk="0" hangingPunct="1">
              <a:defRPr kumimoji="0" sz="170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extLst/>
          </a:lstStyle>
          <a:p>
            <a:r>
              <a:rPr lang="en-US" smtClean="0"/>
              <a:t>8/14/2009</a:t>
            </a:r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079990" y="8967894"/>
            <a:ext cx="7166197" cy="677333"/>
          </a:xfrm>
          <a:prstGeom prst="rect">
            <a:avLst/>
          </a:prstGeom>
        </p:spPr>
        <p:txBody>
          <a:bodyPr lIns="130046" tIns="65023" rIns="130046" bIns="65023" anchor="b"/>
          <a:lstStyle>
            <a:lvl1pPr eaLnBrk="1" latinLnBrk="0" hangingPunct="1">
              <a:defRPr kumimoji="0" sz="170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defRPr>
            </a:lvl1pPr>
            <a:extLst/>
          </a:lstStyle>
          <a:p>
            <a:r>
              <a:rPr lang="en-US" smtClean="0"/>
              <a:t>Copyright © Virtua, Inc 2005-2012. All rights reserved.</a:t>
            </a:r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2250522" y="8967894"/>
            <a:ext cx="650240" cy="677333"/>
          </a:xfrm>
          <a:prstGeom prst="rect">
            <a:avLst/>
          </a:prstGeom>
        </p:spPr>
        <p:txBody>
          <a:bodyPr lIns="130046" tIns="65023" rIns="130046" bIns="65023" anchor="b"/>
          <a:lstStyle>
            <a:lvl1pPr algn="ctr" eaLnBrk="1" latinLnBrk="0" hangingPunct="1">
              <a:defRPr kumimoji="0" sz="170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defRPr>
            </a:lvl1pPr>
            <a:extLst/>
          </a:lstStyle>
          <a:p>
            <a:fld id="{6294C92D-0306-4E69-9CD3-20855E84965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 bwMode="invGray">
          <a:xfrm>
            <a:off x="1443533" y="-77"/>
            <a:ext cx="104038" cy="9753677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46" tIns="65023" rIns="130046" bIns="65023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57551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61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520184" indent="-403143" algn="l" rtl="0" eaLnBrk="1" latinLnBrk="0" hangingPunct="1">
        <a:lnSpc>
          <a:spcPct val="100000"/>
        </a:lnSpc>
        <a:spcBef>
          <a:spcPts val="853"/>
        </a:spcBef>
        <a:buClr>
          <a:schemeClr val="accent1"/>
        </a:buClr>
        <a:buSzPct val="80000"/>
        <a:buFont typeface="Wingdings 2"/>
        <a:buChar char=""/>
        <a:defRPr kumimoji="0"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910322" indent="-338120" algn="l" rtl="0" eaLnBrk="1" latinLnBrk="0" hangingPunct="1">
        <a:lnSpc>
          <a:spcPct val="100000"/>
        </a:lnSpc>
        <a:spcBef>
          <a:spcPts val="782"/>
        </a:spcBef>
        <a:buClr>
          <a:schemeClr val="accent1"/>
        </a:buClr>
        <a:buFont typeface="Verdana"/>
        <a:buChar char="◦"/>
        <a:defRPr kumimoji="0"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261446" indent="-325115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1560552" indent="-247087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46653" indent="-260092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145758" indent="-260092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4864" indent="-260092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2730965" indent="-260092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030071" indent="-260092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787400" y="1384300"/>
            <a:ext cx="51435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 Light" charset="0"/>
              </a:rPr>
              <a:t>Click to edit Master title style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87400" y="4876800"/>
            <a:ext cx="51435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 Light" charset="0"/>
              </a:rPr>
              <a:t>Click to edit Master text styles</a:t>
            </a:r>
          </a:p>
          <a:p>
            <a:pPr lvl="1"/>
            <a:r>
              <a:rPr lang="en-US">
                <a:sym typeface="Helvetica Neue Light" charset="0"/>
              </a:rPr>
              <a:t>Second level</a:t>
            </a:r>
          </a:p>
          <a:p>
            <a:pPr lvl="2"/>
            <a:r>
              <a:rPr lang="en-US">
                <a:sym typeface="Helvetica Neue Light" charset="0"/>
              </a:rPr>
              <a:t>Third level</a:t>
            </a:r>
          </a:p>
          <a:p>
            <a:pPr lvl="3"/>
            <a:r>
              <a:rPr lang="en-US">
                <a:sym typeface="Helvetica Neue Light" charset="0"/>
              </a:rPr>
              <a:t>Fourth level</a:t>
            </a:r>
          </a:p>
          <a:p>
            <a:pPr lvl="4"/>
            <a:r>
              <a:rPr lang="en-US">
                <a:sym typeface="Helvetica Neue Light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ransition xmlns:p14="http://schemas.microsoft.com/office/powerpoint/2010/main"/>
  <p:txStyles>
    <p:titleStyle>
      <a:lvl1pPr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  <a:sym typeface="Helvetica Neue Light" charset="0"/>
        </a:defRPr>
      </a:lvl1pPr>
      <a:lvl2pPr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2pPr>
      <a:lvl3pPr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3pPr>
      <a:lvl4pPr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4pPr>
      <a:lvl5pPr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9pPr>
    </p:titleStyle>
    <p:bodyStyle>
      <a:lvl1pPr algn="l" rtl="0" fontAlgn="base">
        <a:spcBef>
          <a:spcPts val="1200"/>
        </a:spcBef>
        <a:spcAft>
          <a:spcPct val="0"/>
        </a:spcAft>
        <a:defRPr sz="4200">
          <a:solidFill>
            <a:srgbClr val="62B0FF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  <a:sym typeface="Helvetica Neue Light" charset="0"/>
        </a:defRPr>
      </a:lvl1pPr>
      <a:lvl2pPr algn="l" rtl="0" fontAlgn="base">
        <a:spcBef>
          <a:spcPts val="1200"/>
        </a:spcBef>
        <a:spcAft>
          <a:spcPct val="0"/>
        </a:spcAft>
        <a:defRPr sz="4200">
          <a:solidFill>
            <a:srgbClr val="62B0FF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  <a:sym typeface="Helvetica Neue Light" charset="0"/>
        </a:defRPr>
      </a:lvl2pPr>
      <a:lvl3pPr algn="l" rtl="0" fontAlgn="base">
        <a:spcBef>
          <a:spcPts val="1200"/>
        </a:spcBef>
        <a:spcAft>
          <a:spcPct val="0"/>
        </a:spcAft>
        <a:defRPr sz="4200">
          <a:solidFill>
            <a:srgbClr val="62B0FF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  <a:sym typeface="Helvetica Neue Light" charset="0"/>
        </a:defRPr>
      </a:lvl3pPr>
      <a:lvl4pPr algn="l" rtl="0" fontAlgn="base">
        <a:spcBef>
          <a:spcPts val="1200"/>
        </a:spcBef>
        <a:spcAft>
          <a:spcPct val="0"/>
        </a:spcAft>
        <a:defRPr sz="4200">
          <a:solidFill>
            <a:srgbClr val="62B0FF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  <a:sym typeface="Helvetica Neue Light" charset="0"/>
        </a:defRPr>
      </a:lvl4pPr>
      <a:lvl5pPr algn="l" rtl="0" fontAlgn="base">
        <a:spcBef>
          <a:spcPts val="1200"/>
        </a:spcBef>
        <a:spcAft>
          <a:spcPct val="0"/>
        </a:spcAft>
        <a:defRPr sz="4200">
          <a:solidFill>
            <a:srgbClr val="62B0FF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  <a:sym typeface="Helvetica Neue Light" charset="0"/>
        </a:defRPr>
      </a:lvl5pPr>
      <a:lvl6pPr marL="457200" algn="l" rtl="0" fontAlgn="base">
        <a:spcBef>
          <a:spcPts val="1200"/>
        </a:spcBef>
        <a:spcAft>
          <a:spcPct val="0"/>
        </a:spcAft>
        <a:defRPr sz="4200">
          <a:solidFill>
            <a:srgbClr val="62B0FF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  <a:sym typeface="Helvetica Neue Light" charset="0"/>
        </a:defRPr>
      </a:lvl6pPr>
      <a:lvl7pPr marL="914400" algn="l" rtl="0" fontAlgn="base">
        <a:spcBef>
          <a:spcPts val="1200"/>
        </a:spcBef>
        <a:spcAft>
          <a:spcPct val="0"/>
        </a:spcAft>
        <a:defRPr sz="4200">
          <a:solidFill>
            <a:srgbClr val="62B0FF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  <a:sym typeface="Helvetica Neue Light" charset="0"/>
        </a:defRPr>
      </a:lvl7pPr>
      <a:lvl8pPr marL="1371600" algn="l" rtl="0" fontAlgn="base">
        <a:spcBef>
          <a:spcPts val="1200"/>
        </a:spcBef>
        <a:spcAft>
          <a:spcPct val="0"/>
        </a:spcAft>
        <a:defRPr sz="4200">
          <a:solidFill>
            <a:srgbClr val="62B0FF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  <a:sym typeface="Helvetica Neue Light" charset="0"/>
        </a:defRPr>
      </a:lvl8pPr>
      <a:lvl9pPr marL="1828800" algn="l" rtl="0" fontAlgn="base">
        <a:spcBef>
          <a:spcPts val="1200"/>
        </a:spcBef>
        <a:spcAft>
          <a:spcPct val="0"/>
        </a:spcAft>
        <a:defRPr sz="4200">
          <a:solidFill>
            <a:srgbClr val="62B0FF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  <a:sym typeface="Helvetica Neue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787400" y="6807200"/>
            <a:ext cx="114300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 Light" charset="0"/>
              </a:rPr>
              <a:t>Click to edit Master title style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87400" y="8013700"/>
            <a:ext cx="11430000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 Light" charset="0"/>
              </a:rPr>
              <a:t>Click to edit Master text styles</a:t>
            </a:r>
          </a:p>
          <a:p>
            <a:pPr lvl="1"/>
            <a:r>
              <a:rPr lang="en-US">
                <a:sym typeface="Helvetica Neue Light" charset="0"/>
              </a:rPr>
              <a:t>Second level</a:t>
            </a:r>
          </a:p>
          <a:p>
            <a:pPr lvl="2"/>
            <a:r>
              <a:rPr lang="en-US">
                <a:sym typeface="Helvetica Neue Light" charset="0"/>
              </a:rPr>
              <a:t>Third level</a:t>
            </a:r>
          </a:p>
          <a:p>
            <a:pPr lvl="3"/>
            <a:r>
              <a:rPr lang="en-US">
                <a:sym typeface="Helvetica Neue Light" charset="0"/>
              </a:rPr>
              <a:t>Fourth level</a:t>
            </a:r>
          </a:p>
          <a:p>
            <a:pPr lvl="4"/>
            <a:r>
              <a:rPr lang="en-US">
                <a:sym typeface="Helvetica Neue Light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ransition xmlns:p14="http://schemas.microsoft.com/office/powerpoint/2010/main"/>
  <p:txStyles>
    <p:titleStyle>
      <a:lvl1pPr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  <a:sym typeface="Helvetica Neue Light" charset="0"/>
        </a:defRPr>
      </a:lvl1pPr>
      <a:lvl2pPr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2pPr>
      <a:lvl3pPr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3pPr>
      <a:lvl4pPr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4pPr>
      <a:lvl5pPr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4200">
          <a:solidFill>
            <a:srgbClr val="62B0FF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  <a:sym typeface="Helvetica Neue Light" charset="0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rgbClr val="62B0FF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  <a:sym typeface="Helvetica Neue Light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rgbClr val="62B0FF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  <a:sym typeface="Helvetica Neue Light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rgbClr val="62B0FF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  <a:sym typeface="Helvetica Neue Light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rgbClr val="62B0FF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  <a:sym typeface="Helvetica Neue Light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62B0FF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  <a:sym typeface="Helvetica Neue Ligh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62B0FF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  <a:sym typeface="Helvetica Neue Ligh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62B0FF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  <a:sym typeface="Helvetica Neue Ligh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62B0FF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  <a:sym typeface="Helvetica Neue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787400" y="254000"/>
            <a:ext cx="114300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 Light" charset="0"/>
              </a:rPr>
              <a:t>Click to edit Master title style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87400" y="2768600"/>
            <a:ext cx="51435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 Light" charset="0"/>
              </a:rPr>
              <a:t>Click to edit Master text styles</a:t>
            </a:r>
          </a:p>
          <a:p>
            <a:pPr lvl="1"/>
            <a:r>
              <a:rPr lang="en-US">
                <a:sym typeface="Helvetica Neue Light" charset="0"/>
              </a:rPr>
              <a:t>Second level</a:t>
            </a:r>
          </a:p>
          <a:p>
            <a:pPr lvl="2"/>
            <a:r>
              <a:rPr lang="en-US">
                <a:sym typeface="Helvetica Neue Light" charset="0"/>
              </a:rPr>
              <a:t>Third level</a:t>
            </a:r>
          </a:p>
          <a:p>
            <a:pPr lvl="3"/>
            <a:r>
              <a:rPr lang="en-US">
                <a:sym typeface="Helvetica Neue Light" charset="0"/>
              </a:rPr>
              <a:t>Fourth level</a:t>
            </a:r>
          </a:p>
          <a:p>
            <a:pPr lvl="4"/>
            <a:r>
              <a:rPr lang="en-US">
                <a:sym typeface="Helvetica Neue Light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ransition xmlns:p14="http://schemas.microsoft.com/office/powerpoint/2010/main"/>
  <p:txStyles>
    <p:titleStyle>
      <a:lvl1pPr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  <a:sym typeface="Helvetica Neue Light" charset="0"/>
        </a:defRPr>
      </a:lvl1pPr>
      <a:lvl2pPr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2pPr>
      <a:lvl3pPr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3pPr>
      <a:lvl4pPr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4pPr>
      <a:lvl5pPr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9pPr>
    </p:titleStyle>
    <p:bodyStyle>
      <a:lvl1pPr marL="4064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1pPr>
      <a:lvl2pPr marL="8001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2pPr>
      <a:lvl3pPr marL="12446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3pPr>
      <a:lvl4pPr marL="16891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4pPr>
      <a:lvl5pPr marL="21336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5pPr>
      <a:lvl6pPr marL="25908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6pPr>
      <a:lvl7pPr marL="30480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7pPr>
      <a:lvl8pPr marL="35052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8pPr>
      <a:lvl9pPr marL="39624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787400" y="254000"/>
            <a:ext cx="114300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 Light" charset="0"/>
              </a:rPr>
              <a:t>Click to edit Master title style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73900" y="2768600"/>
            <a:ext cx="51435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 Light" charset="0"/>
              </a:rPr>
              <a:t>Click to edit Master text styles</a:t>
            </a:r>
          </a:p>
          <a:p>
            <a:pPr lvl="1"/>
            <a:r>
              <a:rPr lang="en-US">
                <a:sym typeface="Helvetica Neue Light" charset="0"/>
              </a:rPr>
              <a:t>Second level</a:t>
            </a:r>
          </a:p>
          <a:p>
            <a:pPr lvl="2"/>
            <a:r>
              <a:rPr lang="en-US">
                <a:sym typeface="Helvetica Neue Light" charset="0"/>
              </a:rPr>
              <a:t>Third level</a:t>
            </a:r>
          </a:p>
          <a:p>
            <a:pPr lvl="3"/>
            <a:r>
              <a:rPr lang="en-US">
                <a:sym typeface="Helvetica Neue Light" charset="0"/>
              </a:rPr>
              <a:t>Fourth level</a:t>
            </a:r>
          </a:p>
          <a:p>
            <a:pPr lvl="4"/>
            <a:r>
              <a:rPr lang="en-US">
                <a:sym typeface="Helvetica Neue Light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ransition xmlns:p14="http://schemas.microsoft.com/office/powerpoint/2010/main"/>
  <p:txStyles>
    <p:titleStyle>
      <a:lvl1pPr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  <a:sym typeface="Helvetica Neue Light" charset="0"/>
        </a:defRPr>
      </a:lvl1pPr>
      <a:lvl2pPr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2pPr>
      <a:lvl3pPr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3pPr>
      <a:lvl4pPr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4pPr>
      <a:lvl5pPr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9pPr>
    </p:titleStyle>
    <p:bodyStyle>
      <a:lvl1pPr marL="4064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1pPr>
      <a:lvl2pPr marL="8001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2pPr>
      <a:lvl3pPr marL="12446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3pPr>
      <a:lvl4pPr marL="16891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4pPr>
      <a:lvl5pPr marL="21336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5pPr>
      <a:lvl6pPr marL="25908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6pPr>
      <a:lvl7pPr marL="30480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7pPr>
      <a:lvl8pPr marL="35052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8pPr>
      <a:lvl9pPr marL="39624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787400" y="254000"/>
            <a:ext cx="114300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 Light" charset="0"/>
              </a:rPr>
              <a:t>Click to edit Master title style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87400" y="2768600"/>
            <a:ext cx="114300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 Light" charset="0"/>
              </a:rPr>
              <a:t>Click to edit Master text styles</a:t>
            </a:r>
          </a:p>
          <a:p>
            <a:pPr lvl="1"/>
            <a:r>
              <a:rPr lang="en-US">
                <a:sym typeface="Helvetica Neue Light" charset="0"/>
              </a:rPr>
              <a:t>Second level</a:t>
            </a:r>
          </a:p>
          <a:p>
            <a:pPr lvl="2"/>
            <a:r>
              <a:rPr lang="en-US">
                <a:sym typeface="Helvetica Neue Light" charset="0"/>
              </a:rPr>
              <a:t>Third level</a:t>
            </a:r>
          </a:p>
          <a:p>
            <a:pPr lvl="3"/>
            <a:r>
              <a:rPr lang="en-US">
                <a:sym typeface="Helvetica Neue Light" charset="0"/>
              </a:rPr>
              <a:t>Fourth level</a:t>
            </a:r>
          </a:p>
          <a:p>
            <a:pPr lvl="4"/>
            <a:r>
              <a:rPr lang="en-US">
                <a:sym typeface="Helvetica Neue Light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ransition xmlns:p14="http://schemas.microsoft.com/office/powerpoint/2010/main"/>
  <p:txStyles>
    <p:titleStyle>
      <a:lvl1pPr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  <a:sym typeface="Helvetica Neue Light" charset="0"/>
        </a:defRPr>
      </a:lvl1pPr>
      <a:lvl2pPr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2pPr>
      <a:lvl3pPr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3pPr>
      <a:lvl4pPr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4pPr>
      <a:lvl5pPr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9pPr>
    </p:titleStyle>
    <p:bodyStyle>
      <a:lvl1pPr marL="4064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1pPr>
      <a:lvl2pPr marL="8001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2pPr>
      <a:lvl3pPr marL="12446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3pPr>
      <a:lvl4pPr marL="16891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4pPr>
      <a:lvl5pPr marL="21336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5pPr>
      <a:lvl6pPr marL="25908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6pPr>
      <a:lvl7pPr marL="30480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7pPr>
      <a:lvl8pPr marL="35052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8pPr>
      <a:lvl9pPr marL="39624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787400" y="1371600"/>
            <a:ext cx="114300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 Light" charset="0"/>
              </a:rPr>
              <a:t>Click to edit Master text styles</a:t>
            </a:r>
          </a:p>
          <a:p>
            <a:pPr lvl="1"/>
            <a:r>
              <a:rPr lang="en-US">
                <a:sym typeface="Helvetica Neue Light" charset="0"/>
              </a:rPr>
              <a:t>Second level</a:t>
            </a:r>
          </a:p>
          <a:p>
            <a:pPr lvl="2"/>
            <a:r>
              <a:rPr lang="en-US">
                <a:sym typeface="Helvetica Neue Light" charset="0"/>
              </a:rPr>
              <a:t>Third level</a:t>
            </a:r>
          </a:p>
          <a:p>
            <a:pPr lvl="3"/>
            <a:r>
              <a:rPr lang="en-US">
                <a:sym typeface="Helvetica Neue Light" charset="0"/>
              </a:rPr>
              <a:t>Fourth level</a:t>
            </a:r>
          </a:p>
          <a:p>
            <a:pPr lvl="4"/>
            <a:r>
              <a:rPr lang="en-US">
                <a:sym typeface="Helvetica Neue Light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ransition xmlns:p14="http://schemas.microsoft.com/office/powerpoint/2010/main"/>
  <p:txStyles>
    <p:titleStyle>
      <a:lvl1pPr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  <a:sym typeface="Helvetica Neue Light" charset="0"/>
        </a:defRPr>
      </a:lvl1pPr>
      <a:lvl2pPr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2pPr>
      <a:lvl3pPr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3pPr>
      <a:lvl4pPr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4pPr>
      <a:lvl5pPr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9pPr>
    </p:titleStyle>
    <p:bodyStyle>
      <a:lvl1pPr marL="406400" indent="-406400" algn="l" rtl="0" fontAlgn="base">
        <a:spcBef>
          <a:spcPts val="36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1pPr>
      <a:lvl2pPr marL="800100" indent="-406400" algn="l" rtl="0" fontAlgn="base">
        <a:spcBef>
          <a:spcPts val="36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2pPr>
      <a:lvl3pPr marL="1244600" indent="-406400" algn="l" rtl="0" fontAlgn="base">
        <a:spcBef>
          <a:spcPts val="36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3pPr>
      <a:lvl4pPr marL="1689100" indent="-406400" algn="l" rtl="0" fontAlgn="base">
        <a:spcBef>
          <a:spcPts val="36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4pPr>
      <a:lvl5pPr marL="2133600" indent="-406400" algn="l" rtl="0" fontAlgn="base">
        <a:spcBef>
          <a:spcPts val="36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5pPr>
      <a:lvl6pPr marL="2590800" indent="-406400" algn="l" rtl="0" fontAlgn="base">
        <a:spcBef>
          <a:spcPts val="36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6pPr>
      <a:lvl7pPr marL="3048000" indent="-406400" algn="l" rtl="0" fontAlgn="base">
        <a:spcBef>
          <a:spcPts val="36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7pPr>
      <a:lvl8pPr marL="3505200" indent="-406400" algn="l" rtl="0" fontAlgn="base">
        <a:spcBef>
          <a:spcPts val="36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8pPr>
      <a:lvl9pPr marL="3962400" indent="-406400" algn="l" rtl="0" fontAlgn="base">
        <a:spcBef>
          <a:spcPts val="36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787400" y="254000"/>
            <a:ext cx="114300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 Light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transition xmlns:p14="http://schemas.microsoft.com/office/powerpoint/2010/main"/>
  <p:txStyles>
    <p:titleStyle>
      <a:lvl1pPr algn="l" rtl="0" fontAlgn="base">
        <a:spcBef>
          <a:spcPct val="0"/>
        </a:spcBef>
        <a:spcAft>
          <a:spcPct val="0"/>
        </a:spcAft>
        <a:defRPr sz="7200">
          <a:solidFill>
            <a:srgbClr val="000000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  <a:sym typeface="Helvetica Neue Light" charset="0"/>
        </a:defRPr>
      </a:lvl1pPr>
      <a:lvl2pPr algn="l" rtl="0" fontAlgn="base">
        <a:spcBef>
          <a:spcPct val="0"/>
        </a:spcBef>
        <a:spcAft>
          <a:spcPct val="0"/>
        </a:spcAft>
        <a:defRPr sz="7200">
          <a:solidFill>
            <a:srgbClr val="000000"/>
          </a:solidFill>
          <a:effectLst>
            <a:outerShdw blurRad="38100" dist="38100" dir="2700000" algn="tl">
              <a:srgbClr val="FFFFFF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2pPr>
      <a:lvl3pPr algn="l" rtl="0" fontAlgn="base">
        <a:spcBef>
          <a:spcPct val="0"/>
        </a:spcBef>
        <a:spcAft>
          <a:spcPct val="0"/>
        </a:spcAft>
        <a:defRPr sz="7200">
          <a:solidFill>
            <a:srgbClr val="000000"/>
          </a:solidFill>
          <a:effectLst>
            <a:outerShdw blurRad="38100" dist="38100" dir="2700000" algn="tl">
              <a:srgbClr val="FFFFFF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3pPr>
      <a:lvl4pPr algn="l" rtl="0" fontAlgn="base">
        <a:spcBef>
          <a:spcPct val="0"/>
        </a:spcBef>
        <a:spcAft>
          <a:spcPct val="0"/>
        </a:spcAft>
        <a:defRPr sz="7200">
          <a:solidFill>
            <a:srgbClr val="000000"/>
          </a:solidFill>
          <a:effectLst>
            <a:outerShdw blurRad="38100" dist="38100" dir="2700000" algn="tl">
              <a:srgbClr val="FFFFFF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4pPr>
      <a:lvl5pPr algn="l" rtl="0" fontAlgn="base">
        <a:spcBef>
          <a:spcPct val="0"/>
        </a:spcBef>
        <a:spcAft>
          <a:spcPct val="0"/>
        </a:spcAft>
        <a:defRPr sz="7200">
          <a:solidFill>
            <a:srgbClr val="000000"/>
          </a:solidFill>
          <a:effectLst>
            <a:outerShdw blurRad="38100" dist="38100" dir="2700000" algn="tl">
              <a:srgbClr val="FFFFFF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7200">
          <a:solidFill>
            <a:srgbClr val="000000"/>
          </a:solidFill>
          <a:effectLst>
            <a:outerShdw blurRad="38100" dist="38100" dir="2700000" algn="tl">
              <a:srgbClr val="FFFFFF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7200">
          <a:solidFill>
            <a:srgbClr val="000000"/>
          </a:solidFill>
          <a:effectLst>
            <a:outerShdw blurRad="38100" dist="38100" dir="2700000" algn="tl">
              <a:srgbClr val="FFFFFF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7200">
          <a:solidFill>
            <a:srgbClr val="000000"/>
          </a:solidFill>
          <a:effectLst>
            <a:outerShdw blurRad="38100" dist="38100" dir="2700000" algn="tl">
              <a:srgbClr val="FFFFFF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7200">
          <a:solidFill>
            <a:srgbClr val="000000"/>
          </a:solidFill>
          <a:effectLst>
            <a:outerShdw blurRad="38100" dist="38100" dir="2700000" algn="tl">
              <a:srgbClr val="FFFFFF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9pPr>
    </p:titleStyle>
    <p:bodyStyle>
      <a:lvl1pPr marL="4064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1pPr>
      <a:lvl2pPr marL="8509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2pPr>
      <a:lvl3pPr marL="12954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3pPr>
      <a:lvl4pPr marL="17399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4pPr>
      <a:lvl5pPr marL="21844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5pPr>
      <a:lvl6pPr marL="26416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6pPr>
      <a:lvl7pPr marL="30988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7pPr>
      <a:lvl8pPr marL="35560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8pPr>
      <a:lvl9pPr marL="4013200" indent="-406400" algn="l" rtl="0" fontAlgn="base">
        <a:spcBef>
          <a:spcPts val="2400"/>
        </a:spcBef>
        <a:spcAft>
          <a:spcPct val="0"/>
        </a:spcAft>
        <a:buSzPct val="46000"/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0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enterprisejavanews.com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36.png"/><Relationship Id="rId8" Type="http://schemas.openxmlformats.org/officeDocument/2006/relationships/image" Target="../media/image37.png"/><Relationship Id="rId9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36.png"/><Relationship Id="rId8" Type="http://schemas.openxmlformats.org/officeDocument/2006/relationships/image" Target="../media/image37.png"/><Relationship Id="rId9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1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3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4.png"/><Relationship Id="rId3" Type="http://schemas.openxmlformats.org/officeDocument/2006/relationships/image" Target="../media/image45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6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7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8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9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0.png"/><Relationship Id="rId3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Kito D. Mann</a:t>
            </a:r>
          </a:p>
          <a:p>
            <a:r>
              <a:rPr lang="en-US" sz="3200" dirty="0" smtClean="0"/>
              <a:t>Principal Consultant</a:t>
            </a:r>
            <a:endParaRPr lang="en-US" sz="3200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0" y="2286000"/>
            <a:ext cx="9652000" cy="2286000"/>
          </a:xfrm>
          <a:prstGeom prst="rect">
            <a:avLst/>
          </a:prstGeom>
          <a:noFill/>
          <a:ln>
            <a:noFill/>
          </a:ln>
          <a:effectLst>
            <a:outerShdw blurRad="38100" dist="88899" dir="3060011" algn="ctr" rotWithShape="0">
              <a:schemeClr val="bg2">
                <a:alpha val="45274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Virtua_logo_medium_transparent.png"/>
          <p:cNvPicPr>
            <a:picLocks noChangeAspect="1"/>
          </p:cNvPicPr>
          <p:nvPr/>
        </p:nvPicPr>
        <p:blipFill>
          <a:blip r:embed="rId3">
            <a:lum bright="20000"/>
          </a:blip>
          <a:stretch>
            <a:fillRect/>
          </a:stretch>
        </p:blipFill>
        <p:spPr>
          <a:xfrm>
            <a:off x="4902200" y="6172200"/>
            <a:ext cx="4681944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1911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Popularity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1905000"/>
            <a:ext cx="12573000" cy="75784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4200" y="-457200"/>
            <a:ext cx="14548303" cy="1103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Global</a:t>
            </a:r>
            <a:endParaRPr lang="en-US" dirty="0"/>
          </a:p>
        </p:txBody>
      </p:sp>
      <p:sp>
        <p:nvSpPr>
          <p:cNvPr id="26627" name="Rectangle 3"/>
          <p:cNvSpPr>
            <a:spLocks/>
          </p:cNvSpPr>
          <p:nvPr/>
        </p:nvSpPr>
        <p:spPr bwMode="auto">
          <a:xfrm>
            <a:off x="5393122" y="8503334"/>
            <a:ext cx="22185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Colombia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100+ UI Components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73" y="2590800"/>
            <a:ext cx="12636455" cy="56007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Advanced UIs</a:t>
            </a:r>
            <a:endParaRPr lang="en-US" dirty="0"/>
          </a:p>
        </p:txBody>
      </p:sp>
      <p:pic>
        <p:nvPicPr>
          <p:cNvPr id="28673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2286000"/>
            <a:ext cx="11785600" cy="621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 Components</a:t>
            </a:r>
            <a:endParaRPr lang="en-US" dirty="0"/>
          </a:p>
        </p:txBody>
      </p:sp>
      <p:pic>
        <p:nvPicPr>
          <p:cNvPr id="29697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938" y="2247900"/>
            <a:ext cx="83947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/>
          </p:cNvSpPr>
          <p:nvPr/>
        </p:nvSpPr>
        <p:spPr bwMode="auto">
          <a:xfrm>
            <a:off x="254000" y="-165100"/>
            <a:ext cx="12420600" cy="1765300"/>
          </a:xfrm>
          <a:prstGeom prst="rect">
            <a:avLst/>
          </a:prstGeom>
          <a:noFill/>
          <a:ln>
            <a:noFill/>
          </a:ln>
          <a:effectLst>
            <a:outerShdw blurRad="50800" dist="38099" dir="5400000" algn="ctr" rotWithShape="0">
              <a:schemeClr val="bg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7200" dirty="0">
                <a:solidFill>
                  <a:schemeClr val="accent1">
                    <a:lumMod val="50000"/>
                  </a:schemeClr>
                </a:solidFill>
                <a:effectLst/>
                <a:latin typeface="Franklin Gothic Book"/>
                <a:ea typeface="ＭＳ Ｐゴシック" charset="0"/>
                <a:cs typeface="Franklin Gothic Book"/>
              </a:rPr>
              <a:t>Hide Complexity</a:t>
            </a:r>
          </a:p>
        </p:txBody>
      </p:sp>
      <p:sp>
        <p:nvSpPr>
          <p:cNvPr id="30722" name="Rectangle 2"/>
          <p:cNvSpPr>
            <a:spLocks/>
          </p:cNvSpPr>
          <p:nvPr/>
        </p:nvSpPr>
        <p:spPr bwMode="auto">
          <a:xfrm>
            <a:off x="254000" y="3810000"/>
            <a:ext cx="12484100" cy="1041400"/>
          </a:xfrm>
          <a:prstGeom prst="rect">
            <a:avLst/>
          </a:prstGeom>
          <a:noFill/>
          <a:ln>
            <a:noFill/>
          </a:ln>
          <a:effectLst>
            <a:outerShdw blurRad="50800" dist="38099" dir="5400000" algn="ctr" rotWithShape="0">
              <a:schemeClr val="bg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7200" dirty="0">
                <a:solidFill>
                  <a:schemeClr val="accent1">
                    <a:lumMod val="50000"/>
                  </a:schemeClr>
                </a:solidFill>
                <a:effectLst/>
                <a:latin typeface="Franklin Gothic Book"/>
                <a:ea typeface="ＭＳ Ｐゴシック" charset="0"/>
                <a:cs typeface="Franklin Gothic Book"/>
              </a:rPr>
              <a:t>Keep Flexibility</a:t>
            </a:r>
          </a:p>
        </p:txBody>
      </p:sp>
      <p:sp>
        <p:nvSpPr>
          <p:cNvPr id="30723" name="AutoShape 3"/>
          <p:cNvSpPr>
            <a:spLocks/>
          </p:cNvSpPr>
          <p:nvPr/>
        </p:nvSpPr>
        <p:spPr bwMode="auto">
          <a:xfrm>
            <a:off x="965200" y="5105400"/>
            <a:ext cx="11074400" cy="1676400"/>
          </a:xfrm>
          <a:prstGeom prst="roundRect">
            <a:avLst>
              <a:gd name="adj" fmla="val 10486"/>
            </a:avLst>
          </a:prstGeom>
          <a:solidFill>
            <a:schemeClr val="bg2"/>
          </a:solidFill>
          <a:ln>
            <a:noFill/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  <a:extLst/>
        </p:spPr>
        <p:txBody>
          <a:bodyPr lIns="0" tIns="0" rIns="0" bIns="0"/>
          <a:lstStyle/>
          <a:p>
            <a:pPr algn="l"/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&lt;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p:tabView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onTabChange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=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handleTabChange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()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&gt;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&lt;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p:ajax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event=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change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listener=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#{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bean.onTabChange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}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update=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comp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/&gt;</a:t>
            </a:r>
          </a:p>
          <a:p>
            <a:pPr marL="685800" lvl="1" algn="l"/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//tabs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&lt;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/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p:tabView</a:t>
            </a:r>
            <a:r>
              <a:rPr lang="en-US" sz="2400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&gt;</a:t>
            </a:r>
            <a:endParaRPr lang="en-US" sz="2400" dirty="0">
              <a:solidFill>
                <a:schemeClr val="tx1"/>
              </a:solidFill>
              <a:effectLst/>
              <a:ea typeface="ＭＳ Ｐゴシック" charset="0"/>
              <a:cs typeface="Helvetica Neue Light" charset="0"/>
            </a:endParaRPr>
          </a:p>
        </p:txBody>
      </p:sp>
      <p:sp>
        <p:nvSpPr>
          <p:cNvPr id="30724" name="Oval 4"/>
          <p:cNvSpPr>
            <a:spLocks/>
          </p:cNvSpPr>
          <p:nvPr/>
        </p:nvSpPr>
        <p:spPr bwMode="auto">
          <a:xfrm>
            <a:off x="635000" y="6972300"/>
            <a:ext cx="2895600" cy="1778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  <a:extLst/>
        </p:spPr>
        <p:txBody>
          <a:bodyPr lIns="0" tIns="0" rIns="0" bIns="0" anchor="ctr"/>
          <a:lstStyle/>
          <a:p>
            <a:r>
              <a:rPr lang="en-US" sz="360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CSS</a:t>
            </a:r>
          </a:p>
          <a:p>
            <a:r>
              <a:rPr lang="en-US" sz="360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Override</a:t>
            </a:r>
          </a:p>
        </p:txBody>
      </p:sp>
      <p:sp>
        <p:nvSpPr>
          <p:cNvPr id="30725" name="Oval 5"/>
          <p:cNvSpPr>
            <a:spLocks/>
          </p:cNvSpPr>
          <p:nvPr/>
        </p:nvSpPr>
        <p:spPr bwMode="auto">
          <a:xfrm>
            <a:off x="3606800" y="6972300"/>
            <a:ext cx="2895600" cy="1778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  <a:extLst/>
        </p:spPr>
        <p:txBody>
          <a:bodyPr lIns="0" tIns="0" rIns="0" bIns="0" anchor="ctr"/>
          <a:lstStyle/>
          <a:p>
            <a:r>
              <a:rPr lang="en-US" sz="360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JS</a:t>
            </a:r>
          </a:p>
          <a:p>
            <a:r>
              <a:rPr lang="en-US" sz="360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API</a:t>
            </a:r>
          </a:p>
        </p:txBody>
      </p:sp>
      <p:sp>
        <p:nvSpPr>
          <p:cNvPr id="30726" name="Oval 6"/>
          <p:cNvSpPr>
            <a:spLocks/>
          </p:cNvSpPr>
          <p:nvPr/>
        </p:nvSpPr>
        <p:spPr bwMode="auto">
          <a:xfrm>
            <a:off x="6629400" y="6972300"/>
            <a:ext cx="2895600" cy="1778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  <a:extLst/>
        </p:spPr>
        <p:txBody>
          <a:bodyPr lIns="0" tIns="0" rIns="0" bIns="0" anchor="ctr"/>
          <a:lstStyle/>
          <a:p>
            <a:r>
              <a:rPr lang="en-US" sz="360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Client</a:t>
            </a:r>
          </a:p>
          <a:p>
            <a:r>
              <a:rPr lang="en-US" sz="360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Callbacks</a:t>
            </a:r>
          </a:p>
        </p:txBody>
      </p:sp>
      <p:sp>
        <p:nvSpPr>
          <p:cNvPr id="30727" name="Oval 7"/>
          <p:cNvSpPr>
            <a:spLocks/>
          </p:cNvSpPr>
          <p:nvPr/>
        </p:nvSpPr>
        <p:spPr bwMode="auto">
          <a:xfrm>
            <a:off x="9829800" y="6972300"/>
            <a:ext cx="2895600" cy="1778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  <a:extLst/>
        </p:spPr>
        <p:txBody>
          <a:bodyPr lIns="0" tIns="0" rIns="0" bIns="0" anchor="ctr"/>
          <a:lstStyle/>
          <a:p>
            <a:r>
              <a:rPr lang="en-US" sz="360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Ajax</a:t>
            </a:r>
          </a:p>
          <a:p>
            <a:r>
              <a:rPr lang="en-US" sz="360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Callbacks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711200" y="1600200"/>
            <a:ext cx="11887200" cy="1778000"/>
            <a:chOff x="711200" y="1600200"/>
            <a:chExt cx="11887200" cy="1778000"/>
          </a:xfrm>
        </p:grpSpPr>
        <p:sp>
          <p:nvSpPr>
            <p:cNvPr id="30728" name="Oval 8"/>
            <p:cNvSpPr>
              <a:spLocks/>
            </p:cNvSpPr>
            <p:nvPr/>
          </p:nvSpPr>
          <p:spPr bwMode="auto">
            <a:xfrm>
              <a:off x="711200" y="1600200"/>
              <a:ext cx="2895600" cy="17780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  <a:effectLst>
              <a:outerShdw blurRad="101600" algn="ctr" rotWithShape="0">
                <a:schemeClr val="bg2">
                  <a:alpha val="50000"/>
                </a:schemeClr>
              </a:outerShdw>
            </a:effectLst>
            <a:extLst/>
          </p:spPr>
          <p:txBody>
            <a:bodyPr lIns="0" tIns="0" rIns="0" bIns="0" anchor="ctr"/>
            <a:lstStyle/>
            <a:p>
              <a:r>
                <a:rPr lang="en-US" sz="36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CSS</a:t>
              </a:r>
            </a:p>
          </p:txBody>
        </p:sp>
        <p:sp>
          <p:nvSpPr>
            <p:cNvPr id="30729" name="Oval 9"/>
            <p:cNvSpPr>
              <a:spLocks/>
            </p:cNvSpPr>
            <p:nvPr/>
          </p:nvSpPr>
          <p:spPr bwMode="auto">
            <a:xfrm>
              <a:off x="3708400" y="1600200"/>
              <a:ext cx="2895600" cy="17780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  <a:effectLst>
              <a:outerShdw blurRad="101600" algn="ctr" rotWithShape="0">
                <a:schemeClr val="bg2">
                  <a:alpha val="50000"/>
                </a:schemeClr>
              </a:outerShdw>
            </a:effectLst>
            <a:extLst/>
          </p:spPr>
          <p:txBody>
            <a:bodyPr lIns="0" tIns="0" rIns="0" bIns="0" anchor="ctr"/>
            <a:lstStyle/>
            <a:p>
              <a:r>
                <a:rPr lang="en-US" sz="360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JS</a:t>
              </a:r>
            </a:p>
          </p:txBody>
        </p:sp>
        <p:sp>
          <p:nvSpPr>
            <p:cNvPr id="30730" name="Oval 10"/>
            <p:cNvSpPr>
              <a:spLocks/>
            </p:cNvSpPr>
            <p:nvPr/>
          </p:nvSpPr>
          <p:spPr bwMode="auto">
            <a:xfrm>
              <a:off x="9702800" y="1600200"/>
              <a:ext cx="2895600" cy="17780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  <a:effectLst>
              <a:outerShdw blurRad="101600" algn="ctr" rotWithShape="0">
                <a:schemeClr val="bg2">
                  <a:alpha val="50000"/>
                </a:schemeClr>
              </a:outerShdw>
            </a:effectLst>
            <a:extLst/>
          </p:spPr>
          <p:txBody>
            <a:bodyPr lIns="0" tIns="0" rIns="0" bIns="0" anchor="ctr"/>
            <a:lstStyle/>
            <a:p>
              <a:r>
                <a:rPr lang="en-US" sz="36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AJAX</a:t>
              </a:r>
            </a:p>
          </p:txBody>
        </p:sp>
        <p:sp>
          <p:nvSpPr>
            <p:cNvPr id="15" name="Oval 10"/>
            <p:cNvSpPr>
              <a:spLocks/>
            </p:cNvSpPr>
            <p:nvPr/>
          </p:nvSpPr>
          <p:spPr bwMode="auto">
            <a:xfrm>
              <a:off x="6705600" y="1600200"/>
              <a:ext cx="2895600" cy="17780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  <a:effectLst>
              <a:outerShdw blurRad="101600" algn="ctr" rotWithShape="0">
                <a:schemeClr val="bg2">
                  <a:alpha val="50000"/>
                </a:schemeClr>
              </a:outerShdw>
            </a:effectLst>
            <a:extLst/>
          </p:spPr>
          <p:txBody>
            <a:bodyPr lIns="0" tIns="0" rIns="0" bIns="0" anchor="ctr"/>
            <a:lstStyle/>
            <a:p>
              <a:r>
                <a:rPr lang="en-US" sz="36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JSON</a:t>
              </a:r>
              <a:endParaRPr lang="en-US" sz="36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1" grpId="0"/>
      <p:bldP spid="30722" grpId="0"/>
      <p:bldP spid="30723" grpId="0" animBg="1"/>
      <p:bldP spid="30724" grpId="0" animBg="1"/>
      <p:bldP spid="30725" grpId="0" animBg="1"/>
      <p:bldP spid="30726" grpId="0" animBg="1"/>
      <p:bldP spid="307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30200" y="2362200"/>
            <a:ext cx="12192000" cy="1066800"/>
            <a:chOff x="330200" y="2362200"/>
            <a:chExt cx="12192000" cy="1066800"/>
          </a:xfrm>
        </p:grpSpPr>
        <p:sp>
          <p:nvSpPr>
            <p:cNvPr id="31745" name="AutoShape 1"/>
            <p:cNvSpPr>
              <a:spLocks/>
            </p:cNvSpPr>
            <p:nvPr/>
          </p:nvSpPr>
          <p:spPr bwMode="auto">
            <a:xfrm>
              <a:off x="2057400" y="2413000"/>
              <a:ext cx="10464800" cy="1016000"/>
            </a:xfrm>
            <a:prstGeom prst="roundRect">
              <a:avLst>
                <a:gd name="adj" fmla="val 39472"/>
              </a:avLst>
            </a:prstGeom>
            <a:solidFill>
              <a:schemeClr val="bg2"/>
            </a:solidFill>
            <a:ln>
              <a:noFill/>
            </a:ln>
            <a:effectLst>
              <a:outerShdw blurRad="101600" algn="ctr" rotWithShape="0">
                <a:schemeClr val="bg2">
                  <a:alpha val="50000"/>
                </a:schemeClr>
              </a:outerShdw>
            </a:effectLst>
            <a:extLst/>
          </p:spPr>
          <p:txBody>
            <a:bodyPr lIns="0" tIns="0" rIns="0" bIns="0"/>
            <a:lstStyle/>
            <a:p>
              <a:pPr algn="l"/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&lt;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p:schedule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id="schedule" value="#{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scheduleView.eventModel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}" </a:t>
              </a:r>
              <a:endParaRPr lang="en-US" sz="2400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endParaRPr>
            </a:p>
            <a:p>
              <a:pPr algn="l"/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    </a:t>
              </a:r>
              <a:r>
                <a:rPr lang="en-US" sz="2400" dirty="0" err="1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widgetVar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="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myschedule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"&gt;</a:t>
              </a:r>
              <a:endPara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endParaRPr>
            </a:p>
          </p:txBody>
        </p:sp>
        <p:sp>
          <p:nvSpPr>
            <p:cNvPr id="31749" name="Rectangle 5"/>
            <p:cNvSpPr>
              <a:spLocks/>
            </p:cNvSpPr>
            <p:nvPr/>
          </p:nvSpPr>
          <p:spPr bwMode="auto">
            <a:xfrm>
              <a:off x="330200" y="2362200"/>
              <a:ext cx="1130300" cy="647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r>
                <a:rPr lang="en-US" sz="3600" dirty="0">
                  <a:solidFill>
                    <a:srgbClr val="000000"/>
                  </a:solidFill>
                  <a:effectLst/>
                  <a:ea typeface="ＭＳ Ｐゴシック" charset="0"/>
                  <a:cs typeface="Helvetica Neue Light" charset="0"/>
                </a:rPr>
                <a:t>Page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30200" y="3651250"/>
            <a:ext cx="12192000" cy="1454150"/>
            <a:chOff x="330200" y="3346450"/>
            <a:chExt cx="12192000" cy="1454150"/>
          </a:xfrm>
        </p:grpSpPr>
        <p:sp>
          <p:nvSpPr>
            <p:cNvPr id="31746" name="AutoShape 2"/>
            <p:cNvSpPr>
              <a:spLocks/>
            </p:cNvSpPr>
            <p:nvPr/>
          </p:nvSpPr>
          <p:spPr bwMode="auto">
            <a:xfrm>
              <a:off x="2057400" y="3441700"/>
              <a:ext cx="10464800" cy="1358900"/>
            </a:xfrm>
            <a:prstGeom prst="roundRect">
              <a:avLst>
                <a:gd name="adj" fmla="val 39472"/>
              </a:avLst>
            </a:prstGeom>
            <a:solidFill>
              <a:schemeClr val="bg2"/>
            </a:solidFill>
            <a:ln>
              <a:noFill/>
            </a:ln>
            <a:effectLst>
              <a:outerShdw blurRad="101600" algn="ctr" rotWithShape="0">
                <a:schemeClr val="bg2">
                  <a:alpha val="50000"/>
                </a:schemeClr>
              </a:outerShdw>
            </a:effectLst>
            <a:extLst/>
          </p:spPr>
          <p:txBody>
            <a:bodyPr lIns="0" tIns="0" rIns="0" bIns="0"/>
            <a:lstStyle/>
            <a:p>
              <a:pPr algn="l"/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&lt;div id=</a:t>
              </a:r>
              <a:r>
                <a:rPr lang="ja-JP" altLang="en-US" sz="2400" dirty="0" smtClean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”</a:t>
              </a:r>
              <a:r>
                <a:rPr lang="en-US" sz="2400" dirty="0" err="1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form:sch</a:t>
              </a:r>
              <a:r>
                <a:rPr lang="ja-JP" altLang="en-US" sz="2400" dirty="0" smtClean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”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&gt;</a:t>
              </a:r>
            </a:p>
            <a:p>
              <a:pPr algn="l"/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…</a:t>
              </a:r>
              <a:endParaRPr lang="en-US" sz="2400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endParaRPr>
            </a:p>
            <a:p>
              <a:pPr algn="l"/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&lt;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/div&gt;</a:t>
              </a:r>
            </a:p>
          </p:txBody>
        </p:sp>
        <p:sp>
          <p:nvSpPr>
            <p:cNvPr id="31750" name="Rectangle 6"/>
            <p:cNvSpPr>
              <a:spLocks/>
            </p:cNvSpPr>
            <p:nvPr/>
          </p:nvSpPr>
          <p:spPr bwMode="auto">
            <a:xfrm>
              <a:off x="330200" y="3346450"/>
              <a:ext cx="1524000" cy="647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r>
                <a:rPr lang="en-US" sz="3600" dirty="0">
                  <a:solidFill>
                    <a:srgbClr val="000000"/>
                  </a:solidFill>
                  <a:effectLst/>
                  <a:ea typeface="ＭＳ Ｐゴシック" charset="0"/>
                  <a:cs typeface="Helvetica Neue Light" charset="0"/>
                </a:rPr>
                <a:t>Markup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30200" y="5511800"/>
            <a:ext cx="12192000" cy="2870200"/>
            <a:chOff x="330200" y="4749800"/>
            <a:chExt cx="12192000" cy="1346200"/>
          </a:xfrm>
        </p:grpSpPr>
        <p:sp>
          <p:nvSpPr>
            <p:cNvPr id="31748" name="AutoShape 4"/>
            <p:cNvSpPr>
              <a:spLocks/>
            </p:cNvSpPr>
            <p:nvPr/>
          </p:nvSpPr>
          <p:spPr bwMode="auto">
            <a:xfrm>
              <a:off x="2057400" y="4749800"/>
              <a:ext cx="10464800" cy="1346200"/>
            </a:xfrm>
            <a:prstGeom prst="roundRect">
              <a:avLst>
                <a:gd name="adj" fmla="val 14148"/>
              </a:avLst>
            </a:prstGeom>
            <a:solidFill>
              <a:schemeClr val="bg2"/>
            </a:solidFill>
            <a:ln>
              <a:noFill/>
            </a:ln>
            <a:effectLst>
              <a:outerShdw blurRad="101600" algn="ctr" rotWithShape="0">
                <a:schemeClr val="bg2">
                  <a:alpha val="50000"/>
                </a:schemeClr>
              </a:outerShdw>
            </a:effectLst>
            <a:extLst/>
          </p:spPr>
          <p:txBody>
            <a:bodyPr lIns="0" tIns="0" rIns="0" bIns="0"/>
            <a:lstStyle/>
            <a:p>
              <a:pPr algn="l"/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&lt;script type=</a:t>
              </a:r>
              <a:r>
                <a:rPr lang="ja-JP" altLang="en-US" sz="2400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”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text/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javascript</a:t>
              </a:r>
              <a:r>
                <a:rPr lang="ja-JP" altLang="en-US" sz="2400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”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&gt;</a:t>
              </a:r>
            </a:p>
            <a:p>
              <a:pPr algn="l"/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$(f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unction() </a:t>
              </a:r>
              <a:endPara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endParaRPr>
            </a:p>
            <a:p>
              <a:pPr algn="l"/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  {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PrimeFaces.cw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("Schedule","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myschedule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"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,  </a:t>
              </a:r>
            </a:p>
            <a:p>
              <a:pPr algn="l"/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    {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id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:”form:schedule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",widgetVar:"myschedule",defaultView:"month"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,</a:t>
              </a:r>
            </a:p>
            <a:p>
              <a:pPr algn="l"/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     locale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:"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en”,offset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:0,header:{left:'prev,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next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,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today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'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,</a:t>
              </a:r>
            </a:p>
            <a:p>
              <a:pPr algn="l"/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    center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:"title",right:"month,agendaWeek,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agendaDay”},</a:t>
              </a:r>
              <a:r>
                <a:rPr lang="nl-NL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"</a:t>
              </a:r>
              <a:r>
                <a:rPr lang="nl-NL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schedule</a:t>
              </a:r>
              <a:r>
                <a:rPr lang="nl-NL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");});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</a:t>
              </a:r>
            </a:p>
            <a:p>
              <a:pPr algn="l"/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&lt;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/script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&gt;</a:t>
              </a:r>
              <a:endPara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endParaRPr>
            </a:p>
          </p:txBody>
        </p:sp>
        <p:sp>
          <p:nvSpPr>
            <p:cNvPr id="31751" name="Rectangle 7"/>
            <p:cNvSpPr>
              <a:spLocks/>
            </p:cNvSpPr>
            <p:nvPr/>
          </p:nvSpPr>
          <p:spPr bwMode="auto">
            <a:xfrm>
              <a:off x="330200" y="4876800"/>
              <a:ext cx="1270000" cy="647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r>
                <a:rPr lang="en-US" sz="3600" dirty="0">
                  <a:solidFill>
                    <a:srgbClr val="000000"/>
                  </a:solidFill>
                  <a:effectLst/>
                  <a:ea typeface="ＭＳ Ｐゴシック" charset="0"/>
                  <a:cs typeface="Helvetica Neue Light" charset="0"/>
                </a:rPr>
                <a:t>Script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Anatomy of a Component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/>
              <a:t>HTML5</a:t>
            </a:r>
          </a:p>
        </p:txBody>
      </p:sp>
      <p:sp>
        <p:nvSpPr>
          <p:cNvPr id="33794" name="Oval 2"/>
          <p:cNvSpPr>
            <a:spLocks/>
          </p:cNvSpPr>
          <p:nvPr/>
        </p:nvSpPr>
        <p:spPr bwMode="auto">
          <a:xfrm>
            <a:off x="1460500" y="4013200"/>
            <a:ext cx="3657600" cy="23368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  <a:extLst/>
        </p:spPr>
        <p:txBody>
          <a:bodyPr lIns="0" tIns="0" rIns="0" bIns="0" anchor="ctr"/>
          <a:lstStyle/>
          <a:p>
            <a:r>
              <a:rPr lang="en-US" sz="360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canvas</a:t>
            </a:r>
          </a:p>
        </p:txBody>
      </p:sp>
      <p:sp>
        <p:nvSpPr>
          <p:cNvPr id="33795" name="Oval 3"/>
          <p:cNvSpPr>
            <a:spLocks/>
          </p:cNvSpPr>
          <p:nvPr/>
        </p:nvSpPr>
        <p:spPr bwMode="auto">
          <a:xfrm>
            <a:off x="4521200" y="3111500"/>
            <a:ext cx="3657600" cy="23368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  <a:extLst/>
        </p:spPr>
        <p:txBody>
          <a:bodyPr lIns="0" tIns="0" rIns="0" bIns="0" anchor="ctr"/>
          <a:lstStyle/>
          <a:p>
            <a:r>
              <a:rPr lang="en-US" sz="360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data-*</a:t>
            </a:r>
          </a:p>
        </p:txBody>
      </p:sp>
      <p:sp>
        <p:nvSpPr>
          <p:cNvPr id="33796" name="Oval 4"/>
          <p:cNvSpPr>
            <a:spLocks/>
          </p:cNvSpPr>
          <p:nvPr/>
        </p:nvSpPr>
        <p:spPr bwMode="auto">
          <a:xfrm>
            <a:off x="7708900" y="4013200"/>
            <a:ext cx="3657600" cy="23368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  <a:extLst/>
        </p:spPr>
        <p:txBody>
          <a:bodyPr lIns="0" tIns="0" rIns="0" bIns="0" anchor="ctr"/>
          <a:lstStyle/>
          <a:p>
            <a:r>
              <a:rPr lang="en-US" sz="360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websockets</a:t>
            </a:r>
          </a:p>
        </p:txBody>
      </p:sp>
      <p:sp>
        <p:nvSpPr>
          <p:cNvPr id="33797" name="Oval 5"/>
          <p:cNvSpPr>
            <a:spLocks/>
          </p:cNvSpPr>
          <p:nvPr/>
        </p:nvSpPr>
        <p:spPr bwMode="auto">
          <a:xfrm>
            <a:off x="2870200" y="5295900"/>
            <a:ext cx="3657600" cy="23368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  <a:extLst/>
        </p:spPr>
        <p:txBody>
          <a:bodyPr lIns="0" tIns="0" rIns="0" bIns="0" anchor="ctr"/>
          <a:lstStyle/>
          <a:p>
            <a:r>
              <a:rPr lang="en-US" sz="360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forms</a:t>
            </a:r>
          </a:p>
        </p:txBody>
      </p:sp>
      <p:sp>
        <p:nvSpPr>
          <p:cNvPr id="33798" name="Oval 6"/>
          <p:cNvSpPr>
            <a:spLocks/>
          </p:cNvSpPr>
          <p:nvPr/>
        </p:nvSpPr>
        <p:spPr bwMode="auto">
          <a:xfrm>
            <a:off x="5816600" y="5410200"/>
            <a:ext cx="3657600" cy="23368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  <a:extLst/>
        </p:spPr>
        <p:txBody>
          <a:bodyPr lIns="0" tIns="0" rIns="0" bIns="0" anchor="ctr"/>
          <a:lstStyle/>
          <a:p>
            <a:r>
              <a:rPr lang="en-US" sz="360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media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/>
          </p:cNvSpPr>
          <p:nvPr/>
        </p:nvSpPr>
        <p:spPr bwMode="auto">
          <a:xfrm>
            <a:off x="635000" y="2895600"/>
            <a:ext cx="11734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4400" dirty="0">
                <a:solidFill>
                  <a:srgbClr val="000000"/>
                </a:solidFill>
                <a:effectLst/>
                <a:ea typeface="ＭＳ Ｐゴシック" charset="0"/>
                <a:cs typeface="Helvetica Neue Light" charset="0"/>
              </a:rPr>
              <a:t>Server APIs:</a:t>
            </a:r>
            <a:r>
              <a:rPr lang="en-US" sz="4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</a:t>
            </a:r>
            <a:r>
              <a:rPr lang="en-US" sz="4400" dirty="0">
                <a:solidFill>
                  <a:srgbClr val="72C1FB"/>
                </a:solidFill>
                <a:effectLst/>
                <a:ea typeface="ＭＳ Ｐゴシック" charset="0"/>
                <a:cs typeface="Helvetica Neue Light" charset="0"/>
              </a:rPr>
              <a:t>Standard JSF 2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549400" y="4419600"/>
            <a:ext cx="7696200" cy="1066800"/>
            <a:chOff x="711200" y="5626100"/>
            <a:chExt cx="7696200" cy="1066800"/>
          </a:xfrm>
        </p:grpSpPr>
        <p:sp>
          <p:nvSpPr>
            <p:cNvPr id="34818" name="Rectangle 2"/>
            <p:cNvSpPr>
              <a:spLocks/>
            </p:cNvSpPr>
            <p:nvPr/>
          </p:nvSpPr>
          <p:spPr bwMode="auto">
            <a:xfrm>
              <a:off x="711200" y="5626100"/>
              <a:ext cx="5791200" cy="1066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r>
                <a:rPr lang="en-US" sz="4400" dirty="0">
                  <a:solidFill>
                    <a:srgbClr val="000000"/>
                  </a:solidFill>
                  <a:effectLst/>
                  <a:ea typeface="ＭＳ Ｐゴシック" charset="0"/>
                  <a:cs typeface="Helvetica Neue Light" charset="0"/>
                </a:rPr>
                <a:t>Client APIs:</a:t>
              </a:r>
            </a:p>
          </p:txBody>
        </p:sp>
        <p:pic>
          <p:nvPicPr>
            <p:cNvPr id="34819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5600" y="5765800"/>
              <a:ext cx="2971800" cy="889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PrimeFaces</a:t>
            </a:r>
            <a:r>
              <a:rPr lang="en-US" dirty="0" smtClean="0"/>
              <a:t> Ajax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874481" y="2286000"/>
            <a:ext cx="1943100" cy="2942799"/>
            <a:chOff x="1874481" y="2286000"/>
            <a:chExt cx="1943100" cy="2942799"/>
          </a:xfrm>
        </p:grpSpPr>
        <p:sp>
          <p:nvSpPr>
            <p:cNvPr id="36866" name="Rectangle 2"/>
            <p:cNvSpPr>
              <a:spLocks/>
            </p:cNvSpPr>
            <p:nvPr/>
          </p:nvSpPr>
          <p:spPr bwMode="auto">
            <a:xfrm>
              <a:off x="2082800" y="2286000"/>
              <a:ext cx="1551863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r>
                <a:rPr lang="en-US" sz="5400" dirty="0" err="1">
                  <a:solidFill>
                    <a:srgbClr val="000000"/>
                  </a:solidFill>
                  <a:effectLst/>
                  <a:ea typeface="ＭＳ Ｐゴシック" charset="0"/>
                  <a:cs typeface="Helvetica Neue Light" charset="0"/>
                </a:rPr>
                <a:t>f:ajax</a:t>
              </a:r>
              <a:endParaRPr lang="en-US" sz="5400" dirty="0">
                <a:solidFill>
                  <a:srgbClr val="000000"/>
                </a:solidFill>
                <a:effectLst/>
                <a:ea typeface="ＭＳ Ｐゴシック" charset="0"/>
                <a:cs typeface="Helvetica Neue Light" charset="0"/>
              </a:endParaRPr>
            </a:p>
          </p:txBody>
        </p:sp>
        <p:sp>
          <p:nvSpPr>
            <p:cNvPr id="36873" name="Rectangle 9"/>
            <p:cNvSpPr>
              <a:spLocks/>
            </p:cNvSpPr>
            <p:nvPr/>
          </p:nvSpPr>
          <p:spPr bwMode="auto">
            <a:xfrm>
              <a:off x="1874481" y="3552399"/>
              <a:ext cx="1943100" cy="73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  <a:effectLst/>
                  <a:ea typeface="ＭＳ Ｐゴシック" charset="0"/>
                  <a:cs typeface="Helvetica Neue Light" charset="0"/>
                </a:rPr>
                <a:t>onevent</a:t>
              </a:r>
            </a:p>
          </p:txBody>
        </p:sp>
        <p:sp>
          <p:nvSpPr>
            <p:cNvPr id="36874" name="Rectangle 10"/>
            <p:cNvSpPr>
              <a:spLocks/>
            </p:cNvSpPr>
            <p:nvPr/>
          </p:nvSpPr>
          <p:spPr bwMode="auto">
            <a:xfrm>
              <a:off x="1963381" y="4492199"/>
              <a:ext cx="1765300" cy="73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  <a:effectLst/>
                  <a:ea typeface="ＭＳ Ｐゴシック" charset="0"/>
                  <a:cs typeface="Helvetica Neue Light" charset="0"/>
                </a:rPr>
                <a:t>onerror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525557" y="2714807"/>
            <a:ext cx="18466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PrimeFaces</a:t>
            </a:r>
            <a:r>
              <a:rPr lang="en-US" dirty="0" smtClean="0"/>
              <a:t> Ajax</a:t>
            </a:r>
            <a:endParaRPr lang="en-US" dirty="0"/>
          </a:p>
        </p:txBody>
      </p:sp>
      <p:sp>
        <p:nvSpPr>
          <p:cNvPr id="15" name="Rectangle 1"/>
          <p:cNvSpPr>
            <a:spLocks/>
          </p:cNvSpPr>
          <p:nvPr/>
        </p:nvSpPr>
        <p:spPr bwMode="auto">
          <a:xfrm>
            <a:off x="7797800" y="2286000"/>
            <a:ext cx="177000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5400" dirty="0" err="1">
                <a:solidFill>
                  <a:srgbClr val="000000"/>
                </a:solidFill>
                <a:effectLst/>
                <a:ea typeface="ＭＳ Ｐゴシック" charset="0"/>
                <a:cs typeface="Helvetica Neue Light" charset="0"/>
              </a:rPr>
              <a:t>p:ajax</a:t>
            </a:r>
            <a:endParaRPr lang="en-US" sz="5400" dirty="0">
              <a:solidFill>
                <a:srgbClr val="000000"/>
              </a:solidFill>
              <a:effectLst/>
              <a:ea typeface="ＭＳ Ｐゴシック" charset="0"/>
              <a:cs typeface="Helvetica Neue Light" charset="0"/>
            </a:endParaRPr>
          </a:p>
        </p:txBody>
      </p:sp>
      <p:sp>
        <p:nvSpPr>
          <p:cNvPr id="16" name="Rectangle 3"/>
          <p:cNvSpPr>
            <a:spLocks/>
          </p:cNvSpPr>
          <p:nvPr/>
        </p:nvSpPr>
        <p:spPr bwMode="auto">
          <a:xfrm>
            <a:off x="7266751" y="3552399"/>
            <a:ext cx="28321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>
                <a:solidFill>
                  <a:srgbClr val="000000"/>
                </a:solidFill>
                <a:effectLst/>
                <a:ea typeface="ＭＳ Ｐゴシック" charset="0"/>
                <a:cs typeface="Helvetica Neue Light" charset="0"/>
              </a:rPr>
              <a:t>oncomplete</a:t>
            </a:r>
          </a:p>
        </p:txBody>
      </p:sp>
      <p:sp>
        <p:nvSpPr>
          <p:cNvPr id="17" name="Rectangle 4"/>
          <p:cNvSpPr>
            <a:spLocks/>
          </p:cNvSpPr>
          <p:nvPr/>
        </p:nvSpPr>
        <p:spPr bwMode="auto">
          <a:xfrm>
            <a:off x="7800151" y="4492199"/>
            <a:ext cx="17653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effectLst/>
                <a:ea typeface="ＭＳ Ｐゴシック" charset="0"/>
                <a:cs typeface="Helvetica Neue Light" charset="0"/>
              </a:rPr>
              <a:t>onerror</a:t>
            </a:r>
            <a:endParaRPr lang="en-US" dirty="0">
              <a:solidFill>
                <a:srgbClr val="000000"/>
              </a:solidFill>
              <a:effectLst/>
              <a:ea typeface="ＭＳ Ｐゴシック" charset="0"/>
              <a:cs typeface="Helvetica Neue Light" charset="0"/>
            </a:endParaRPr>
          </a:p>
        </p:txBody>
      </p:sp>
      <p:sp>
        <p:nvSpPr>
          <p:cNvPr id="18" name="Rectangle 5"/>
          <p:cNvSpPr>
            <a:spLocks/>
          </p:cNvSpPr>
          <p:nvPr/>
        </p:nvSpPr>
        <p:spPr bwMode="auto">
          <a:xfrm>
            <a:off x="7825551" y="5343099"/>
            <a:ext cx="17145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>
                <a:solidFill>
                  <a:srgbClr val="000000"/>
                </a:solidFill>
                <a:effectLst/>
                <a:ea typeface="ＭＳ Ｐゴシック" charset="0"/>
                <a:cs typeface="Helvetica Neue Light" charset="0"/>
              </a:rPr>
              <a:t>onstart</a:t>
            </a:r>
          </a:p>
        </p:txBody>
      </p:sp>
      <p:sp>
        <p:nvSpPr>
          <p:cNvPr id="19" name="Rectangle 6"/>
          <p:cNvSpPr>
            <a:spLocks/>
          </p:cNvSpPr>
          <p:nvPr/>
        </p:nvSpPr>
        <p:spPr bwMode="auto">
          <a:xfrm>
            <a:off x="7966839" y="7019499"/>
            <a:ext cx="145732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>
                <a:solidFill>
                  <a:srgbClr val="000000"/>
                </a:solidFill>
                <a:effectLst/>
                <a:ea typeface="ＭＳ Ｐゴシック" charset="0"/>
                <a:cs typeface="Helvetica Neue Light" charset="0"/>
              </a:rPr>
              <a:t>async</a:t>
            </a:r>
          </a:p>
        </p:txBody>
      </p:sp>
      <p:sp>
        <p:nvSpPr>
          <p:cNvPr id="20" name="Rectangle 7"/>
          <p:cNvSpPr>
            <a:spLocks/>
          </p:cNvSpPr>
          <p:nvPr/>
        </p:nvSpPr>
        <p:spPr bwMode="auto">
          <a:xfrm>
            <a:off x="7950964" y="7883099"/>
            <a:ext cx="148907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>
                <a:solidFill>
                  <a:srgbClr val="000000"/>
                </a:solidFill>
                <a:effectLst/>
                <a:ea typeface="ＭＳ Ｐゴシック" charset="0"/>
                <a:cs typeface="Helvetica Neue Light" charset="0"/>
              </a:rPr>
              <a:t>global</a:t>
            </a:r>
          </a:p>
        </p:txBody>
      </p:sp>
      <p:sp>
        <p:nvSpPr>
          <p:cNvPr id="21" name="Rectangle 8"/>
          <p:cNvSpPr>
            <a:spLocks/>
          </p:cNvSpPr>
          <p:nvPr/>
        </p:nvSpPr>
        <p:spPr bwMode="auto">
          <a:xfrm>
            <a:off x="7403276" y="6206699"/>
            <a:ext cx="258445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>
                <a:solidFill>
                  <a:srgbClr val="000000"/>
                </a:solidFill>
                <a:effectLst/>
                <a:ea typeface="ＭＳ Ｐゴシック" charset="0"/>
                <a:cs typeface="Helvetica Neue Light" charset="0"/>
              </a:rPr>
              <a:t>onsuccess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838200"/>
            <a:ext cx="9652000" cy="2286000"/>
          </a:xfrm>
          <a:prstGeom prst="rect">
            <a:avLst/>
          </a:prstGeom>
          <a:noFill/>
          <a:ln>
            <a:noFill/>
          </a:ln>
          <a:effectLst>
            <a:outerShdw blurRad="38100" dist="88899" dir="3060011" algn="ctr" rotWithShape="0">
              <a:schemeClr val="bg2">
                <a:alpha val="45274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863600" y="6934200"/>
            <a:ext cx="6400800" cy="1752600"/>
          </a:xfrm>
          <a:prstGeom prst="rect">
            <a:avLst/>
          </a:prstGeom>
        </p:spPr>
        <p:txBody>
          <a:bodyPr vert="horz" lIns="130046" tIns="65023" rIns="130046" bIns="65023" rtlCol="0">
            <a:normAutofit/>
          </a:bodyPr>
          <a:lstStyle>
            <a:lvl1pPr marL="0" indent="0" algn="l" defTabSz="1300460" rtl="0" eaLnBrk="1" latinLnBrk="0" hangingPunct="1">
              <a:spcBef>
                <a:spcPct val="20000"/>
              </a:spcBef>
              <a:buClr>
                <a:schemeClr val="bg2">
                  <a:lumMod val="50000"/>
                </a:schemeClr>
              </a:buClr>
              <a:buFont typeface="Calibri" pitchFamily="34" charset="0"/>
              <a:buNone/>
              <a:defRPr sz="3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197" indent="0" algn="ctr" defTabSz="1300460" rtl="0" eaLnBrk="1" latinLnBrk="0" hangingPunct="1">
              <a:spcBef>
                <a:spcPct val="20000"/>
              </a:spcBef>
              <a:buClr>
                <a:schemeClr val="bg2">
                  <a:lumMod val="50000"/>
                </a:schemeClr>
              </a:buClr>
              <a:buFont typeface="Calibri" pitchFamily="34" charset="0"/>
              <a:buNone/>
              <a:defRPr sz="4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300393" indent="0" algn="ctr" defTabSz="1300460" rtl="0" eaLnBrk="1" latinLnBrk="0" hangingPunct="1">
              <a:spcBef>
                <a:spcPct val="20000"/>
              </a:spcBef>
              <a:buClr>
                <a:schemeClr val="bg2">
                  <a:lumMod val="50000"/>
                </a:schemeClr>
              </a:buClr>
              <a:buFont typeface="Calibri" pitchFamily="34" charset="0"/>
              <a:buNone/>
              <a:defRPr sz="3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950590" indent="0" algn="ctr" defTabSz="1300460" rtl="0" eaLnBrk="1" latinLnBrk="0" hangingPunct="1">
              <a:spcBef>
                <a:spcPct val="20000"/>
              </a:spcBef>
              <a:buClr>
                <a:schemeClr val="bg2">
                  <a:lumMod val="50000"/>
                </a:schemeClr>
              </a:buClr>
              <a:buFont typeface="Calibri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600786" indent="0" algn="ctr" defTabSz="1300460" rtl="0" eaLnBrk="1" latinLnBrk="0" hangingPunct="1">
              <a:spcBef>
                <a:spcPct val="20000"/>
              </a:spcBef>
              <a:buClr>
                <a:schemeClr val="bg2">
                  <a:lumMod val="50000"/>
                </a:schemeClr>
              </a:buClr>
              <a:buFont typeface="Calibri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250983" indent="0" algn="ctr" defTabSz="130046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901180" indent="0" algn="ctr" defTabSz="130046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551376" indent="0" algn="ctr" defTabSz="130046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5201573" indent="0" algn="ctr" defTabSz="130046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effectLst/>
              </a:rPr>
              <a:t>Kito D. Mann</a:t>
            </a:r>
          </a:p>
          <a:p>
            <a:r>
              <a:rPr lang="en-US" dirty="0" smtClean="0">
                <a:effectLst/>
              </a:rPr>
              <a:t>Principal Consultant</a:t>
            </a:r>
          </a:p>
        </p:txBody>
      </p:sp>
      <p:pic>
        <p:nvPicPr>
          <p:cNvPr id="6" name="Picture 5" descr="Virtua_logo_medium_transparent.png"/>
          <p:cNvPicPr>
            <a:picLocks noChangeAspect="1"/>
          </p:cNvPicPr>
          <p:nvPr/>
        </p:nvPicPr>
        <p:blipFill>
          <a:blip r:embed="rId3">
            <a:lum bright="20000"/>
          </a:blip>
          <a:stretch>
            <a:fillRect/>
          </a:stretch>
        </p:blipFill>
        <p:spPr>
          <a:xfrm>
            <a:off x="965199" y="8305800"/>
            <a:ext cx="4256313" cy="762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035800" y="1066800"/>
            <a:ext cx="4724400" cy="2992398"/>
            <a:chOff x="1092200" y="1046202"/>
            <a:chExt cx="4724400" cy="2992398"/>
          </a:xfrm>
        </p:grpSpPr>
        <p:sp>
          <p:nvSpPr>
            <p:cNvPr id="36865" name="Rectangle 1"/>
            <p:cNvSpPr>
              <a:spLocks/>
            </p:cNvSpPr>
            <p:nvPr/>
          </p:nvSpPr>
          <p:spPr bwMode="auto">
            <a:xfrm>
              <a:off x="1792238" y="1046202"/>
              <a:ext cx="2308324" cy="1107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r>
                <a:rPr lang="en-US" sz="7200" dirty="0" err="1">
                  <a:solidFill>
                    <a:schemeClr val="accent1">
                      <a:lumMod val="50000"/>
                    </a:schemeClr>
                  </a:solidFill>
                  <a:effectLst/>
                  <a:latin typeface="Franklin Gothic Book"/>
                  <a:ea typeface="ＭＳ Ｐゴシック" charset="0"/>
                  <a:cs typeface="Franklin Gothic Book"/>
                </a:rPr>
                <a:t>p:ajax</a:t>
              </a:r>
              <a:endParaRPr lang="en-US" sz="7200" dirty="0">
                <a:solidFill>
                  <a:schemeClr val="accent1">
                    <a:lumMod val="50000"/>
                  </a:schemeClr>
                </a:solidFill>
                <a:effectLst/>
                <a:latin typeface="Franklin Gothic Book"/>
                <a:ea typeface="ＭＳ Ｐゴシック" charset="0"/>
                <a:cs typeface="Franklin Gothic Book"/>
              </a:endParaRPr>
            </a:p>
          </p:txBody>
        </p:sp>
        <p:sp>
          <p:nvSpPr>
            <p:cNvPr id="12" name="AutoShape 2"/>
            <p:cNvSpPr>
              <a:spLocks/>
            </p:cNvSpPr>
            <p:nvPr/>
          </p:nvSpPr>
          <p:spPr bwMode="auto">
            <a:xfrm>
              <a:off x="1092200" y="2667000"/>
              <a:ext cx="4724400" cy="1371600"/>
            </a:xfrm>
            <a:prstGeom prst="roundRect">
              <a:avLst>
                <a:gd name="adj" fmla="val 6120"/>
              </a:avLst>
            </a:prstGeom>
            <a:solidFill>
              <a:schemeClr val="bg2"/>
            </a:solidFill>
            <a:ln>
              <a:noFill/>
            </a:ln>
            <a:effectLst>
              <a:outerShdw blurRad="101600" algn="ctr" rotWithShape="0">
                <a:schemeClr val="bg2">
                  <a:alpha val="50000"/>
                </a:schemeClr>
              </a:outerShdw>
            </a:effectLst>
          </p:spPr>
          <p:txBody>
            <a:bodyPr lIns="0" tIns="0" rIns="0" bIns="0"/>
            <a:lstStyle/>
            <a:p>
              <a:pPr algn="l"/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&lt;</a:t>
              </a:r>
              <a:r>
                <a:rPr lang="en-US" sz="2400" dirty="0" err="1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p:ajax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event=“blur” </a:t>
              </a:r>
              <a:r>
                <a:rPr lang="en-US" sz="2400" b="1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update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=“</a:t>
              </a:r>
              <a:r>
                <a:rPr lang="en-US" sz="2400" dirty="0" err="1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userComponent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” </a:t>
              </a:r>
              <a:r>
                <a:rPr lang="en-US" sz="2400" b="1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process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=“@this”/&gt;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168400" y="1066800"/>
            <a:ext cx="4724400" cy="2916198"/>
            <a:chOff x="7264400" y="1046202"/>
            <a:chExt cx="4724400" cy="2916198"/>
          </a:xfrm>
        </p:grpSpPr>
        <p:sp>
          <p:nvSpPr>
            <p:cNvPr id="36866" name="Rectangle 2"/>
            <p:cNvSpPr>
              <a:spLocks/>
            </p:cNvSpPr>
            <p:nvPr/>
          </p:nvSpPr>
          <p:spPr bwMode="auto">
            <a:xfrm>
              <a:off x="8251242" y="1046202"/>
              <a:ext cx="2090316" cy="1107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r>
                <a:rPr lang="en-US" sz="7200" dirty="0" err="1">
                  <a:solidFill>
                    <a:schemeClr val="accent1">
                      <a:lumMod val="50000"/>
                    </a:schemeClr>
                  </a:solidFill>
                  <a:effectLst/>
                  <a:latin typeface="Franklin Gothic Book"/>
                  <a:ea typeface="ＭＳ Ｐゴシック" charset="0"/>
                  <a:cs typeface="Franklin Gothic Book"/>
                </a:rPr>
                <a:t>f:ajax</a:t>
              </a:r>
              <a:endParaRPr lang="en-US" sz="7200" dirty="0">
                <a:solidFill>
                  <a:schemeClr val="accent1">
                    <a:lumMod val="50000"/>
                  </a:schemeClr>
                </a:solidFill>
                <a:effectLst/>
                <a:latin typeface="Franklin Gothic Book"/>
                <a:ea typeface="ＭＳ Ｐゴシック" charset="0"/>
                <a:cs typeface="Franklin Gothic Book"/>
              </a:endParaRPr>
            </a:p>
          </p:txBody>
        </p:sp>
        <p:sp>
          <p:nvSpPr>
            <p:cNvPr id="14" name="AutoShape 2"/>
            <p:cNvSpPr>
              <a:spLocks/>
            </p:cNvSpPr>
            <p:nvPr/>
          </p:nvSpPr>
          <p:spPr bwMode="auto">
            <a:xfrm>
              <a:off x="7264400" y="2667000"/>
              <a:ext cx="4724400" cy="1295400"/>
            </a:xfrm>
            <a:prstGeom prst="roundRect">
              <a:avLst>
                <a:gd name="adj" fmla="val 6120"/>
              </a:avLst>
            </a:prstGeom>
            <a:solidFill>
              <a:schemeClr val="bg2"/>
            </a:solidFill>
            <a:ln>
              <a:noFill/>
            </a:ln>
            <a:effectLst>
              <a:outerShdw blurRad="101600" algn="ctr" rotWithShape="0">
                <a:schemeClr val="bg2">
                  <a:alpha val="50000"/>
                </a:schemeClr>
              </a:outerShdw>
            </a:effectLst>
          </p:spPr>
          <p:txBody>
            <a:bodyPr lIns="0" tIns="0" rIns="0" bIns="0"/>
            <a:lstStyle/>
            <a:p>
              <a:pPr algn="l"/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&lt;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f</a:t>
              </a:r>
              <a:r>
                <a:rPr lang="en-US" sz="2400" dirty="0" err="1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:ajax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event=“blur” </a:t>
              </a:r>
              <a:r>
                <a:rPr lang="en-US" sz="2400" b="1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render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=“</a:t>
              </a:r>
              <a:r>
                <a:rPr lang="en-US" sz="2400" dirty="0" err="1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userComponent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” </a:t>
              </a:r>
              <a:r>
                <a:rPr lang="en-US" sz="2400" b="1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execute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=“@this”/&gt;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440090" y="5065752"/>
            <a:ext cx="9527739" cy="2497098"/>
            <a:chOff x="1440090" y="5065752"/>
            <a:chExt cx="9527739" cy="2497098"/>
          </a:xfrm>
        </p:grpSpPr>
        <p:sp>
          <p:nvSpPr>
            <p:cNvPr id="15" name="Rectangle 1"/>
            <p:cNvSpPr>
              <a:spLocks/>
            </p:cNvSpPr>
            <p:nvPr/>
          </p:nvSpPr>
          <p:spPr bwMode="auto">
            <a:xfrm>
              <a:off x="1440090" y="5065752"/>
              <a:ext cx="9527739" cy="1107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r>
                <a:rPr lang="en-US" sz="7200" dirty="0" smtClean="0">
                  <a:solidFill>
                    <a:schemeClr val="accent1">
                      <a:lumMod val="50000"/>
                    </a:schemeClr>
                  </a:solidFill>
                  <a:effectLst/>
                  <a:latin typeface="Franklin Gothic Book"/>
                  <a:ea typeface="ＭＳ Ｐゴシック" charset="0"/>
                  <a:cs typeface="Franklin Gothic Book"/>
                </a:rPr>
                <a:t>a4j:ajax (</a:t>
              </a:r>
              <a:r>
                <a:rPr lang="en-US" sz="7200" dirty="0" err="1" smtClean="0">
                  <a:solidFill>
                    <a:schemeClr val="accent1">
                      <a:lumMod val="50000"/>
                    </a:schemeClr>
                  </a:solidFill>
                  <a:effectLst/>
                  <a:latin typeface="Franklin Gothic Book"/>
                  <a:ea typeface="ＭＳ Ｐゴシック" charset="0"/>
                  <a:cs typeface="Franklin Gothic Book"/>
                </a:rPr>
                <a:t>RichFaces</a:t>
              </a:r>
              <a:r>
                <a:rPr lang="en-US" sz="7200" dirty="0" smtClean="0">
                  <a:solidFill>
                    <a:schemeClr val="accent1">
                      <a:lumMod val="50000"/>
                    </a:schemeClr>
                  </a:solidFill>
                  <a:effectLst/>
                  <a:latin typeface="Franklin Gothic Book"/>
                  <a:ea typeface="ＭＳ Ｐゴシック" charset="0"/>
                  <a:cs typeface="Franklin Gothic Book"/>
                </a:rPr>
                <a:t> 3.x)</a:t>
              </a:r>
              <a:endParaRPr lang="en-US" sz="7200" dirty="0">
                <a:solidFill>
                  <a:schemeClr val="accent1">
                    <a:lumMod val="50000"/>
                  </a:schemeClr>
                </a:solidFill>
                <a:effectLst/>
                <a:latin typeface="Franklin Gothic Book"/>
                <a:ea typeface="ＭＳ Ｐゴシック" charset="0"/>
                <a:cs typeface="Franklin Gothic Book"/>
              </a:endParaRPr>
            </a:p>
          </p:txBody>
        </p:sp>
        <p:sp>
          <p:nvSpPr>
            <p:cNvPr id="16" name="AutoShape 2"/>
            <p:cNvSpPr>
              <a:spLocks/>
            </p:cNvSpPr>
            <p:nvPr/>
          </p:nvSpPr>
          <p:spPr bwMode="auto">
            <a:xfrm>
              <a:off x="4368800" y="6629400"/>
              <a:ext cx="4343400" cy="933450"/>
            </a:xfrm>
            <a:prstGeom prst="roundRect">
              <a:avLst>
                <a:gd name="adj" fmla="val 6120"/>
              </a:avLst>
            </a:prstGeom>
            <a:solidFill>
              <a:schemeClr val="bg2"/>
            </a:solidFill>
            <a:ln>
              <a:noFill/>
            </a:ln>
            <a:effectLst>
              <a:outerShdw blurRad="101600" algn="ctr" rotWithShape="0">
                <a:schemeClr val="bg2">
                  <a:alpha val="50000"/>
                </a:schemeClr>
              </a:outerShdw>
            </a:effectLst>
          </p:spPr>
          <p:txBody>
            <a:bodyPr lIns="0" tIns="0" rIns="0" bIns="0"/>
            <a:lstStyle/>
            <a:p>
              <a:pPr algn="l"/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&lt;a4j:support event=“blur” </a:t>
              </a:r>
              <a:r>
                <a:rPr lang="en-US" sz="2400" b="1" dirty="0" err="1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reRender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=“</a:t>
              </a:r>
              <a:r>
                <a:rPr lang="en-US" sz="2400" dirty="0" err="1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userComponent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”/&gt;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482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Oval 1"/>
          <p:cNvSpPr>
            <a:spLocks/>
          </p:cNvSpPr>
          <p:nvPr/>
        </p:nvSpPr>
        <p:spPr bwMode="auto">
          <a:xfrm>
            <a:off x="1930400" y="3848100"/>
            <a:ext cx="3657600" cy="23368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  <a:extLst/>
        </p:spPr>
        <p:txBody>
          <a:bodyPr lIns="0" tIns="0" rIns="0" bIns="0" anchor="ctr"/>
          <a:lstStyle/>
          <a:p>
            <a:r>
              <a:rPr lang="en-US" sz="360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autoUpdate</a:t>
            </a:r>
          </a:p>
        </p:txBody>
      </p:sp>
      <p:sp>
        <p:nvSpPr>
          <p:cNvPr id="35842" name="Oval 2"/>
          <p:cNvSpPr>
            <a:spLocks/>
          </p:cNvSpPr>
          <p:nvPr/>
        </p:nvSpPr>
        <p:spPr bwMode="auto">
          <a:xfrm>
            <a:off x="4673600" y="2921000"/>
            <a:ext cx="3657600" cy="23368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  <a:extLst/>
        </p:spPr>
        <p:txBody>
          <a:bodyPr lIns="0" tIns="0" rIns="0" bIns="0" anchor="ctr"/>
          <a:lstStyle/>
          <a:p>
            <a:r>
              <a:rPr lang="en-US" sz="36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p:ajax</a:t>
            </a:r>
            <a:endParaRPr lang="en-US" sz="3600" dirty="0">
              <a:solidFill>
                <a:schemeClr val="tx1"/>
              </a:solidFill>
              <a:effectLst/>
              <a:ea typeface="ＭＳ Ｐゴシック" charset="0"/>
              <a:cs typeface="Helvetica Neue Light" charset="0"/>
            </a:endParaRPr>
          </a:p>
        </p:txBody>
      </p:sp>
      <p:sp>
        <p:nvSpPr>
          <p:cNvPr id="35843" name="Oval 3"/>
          <p:cNvSpPr>
            <a:spLocks/>
          </p:cNvSpPr>
          <p:nvPr/>
        </p:nvSpPr>
        <p:spPr bwMode="auto">
          <a:xfrm>
            <a:off x="7366000" y="5943600"/>
            <a:ext cx="3657600" cy="23368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  <a:extLst/>
        </p:spPr>
        <p:txBody>
          <a:bodyPr lIns="0" tIns="0" rIns="0" bIns="0" anchor="ctr"/>
          <a:lstStyle/>
          <a:p>
            <a:r>
              <a:rPr lang="en-US" sz="3600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Request</a:t>
            </a:r>
            <a:br>
              <a:rPr lang="en-US" sz="3600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</a:br>
            <a:r>
              <a:rPr lang="en-US" sz="3600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Context</a:t>
            </a:r>
            <a:endParaRPr lang="en-US" sz="3600" dirty="0">
              <a:solidFill>
                <a:schemeClr val="tx1"/>
              </a:solidFill>
              <a:effectLst/>
              <a:ea typeface="ＭＳ Ｐゴシック" charset="0"/>
              <a:cs typeface="Helvetica Neue Light" charset="0"/>
            </a:endParaRPr>
          </a:p>
        </p:txBody>
      </p:sp>
      <p:sp>
        <p:nvSpPr>
          <p:cNvPr id="35844" name="Oval 4"/>
          <p:cNvSpPr>
            <a:spLocks/>
          </p:cNvSpPr>
          <p:nvPr/>
        </p:nvSpPr>
        <p:spPr bwMode="auto">
          <a:xfrm>
            <a:off x="7366000" y="3848100"/>
            <a:ext cx="3657600" cy="23368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  <a:extLst/>
        </p:spPr>
        <p:txBody>
          <a:bodyPr lIns="0" tIns="0" rIns="0" bIns="0" anchor="ctr"/>
          <a:lstStyle/>
          <a:p>
            <a:r>
              <a:rPr lang="en-US" sz="360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Callbacks</a:t>
            </a:r>
          </a:p>
        </p:txBody>
      </p:sp>
      <p:sp>
        <p:nvSpPr>
          <p:cNvPr id="35845" name="Oval 5"/>
          <p:cNvSpPr>
            <a:spLocks/>
          </p:cNvSpPr>
          <p:nvPr/>
        </p:nvSpPr>
        <p:spPr bwMode="auto">
          <a:xfrm>
            <a:off x="1930400" y="5943600"/>
            <a:ext cx="3657600" cy="23368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  <a:extLst/>
        </p:spPr>
        <p:txBody>
          <a:bodyPr lIns="0" tIns="0" rIns="0" bIns="0" anchor="ctr"/>
          <a:lstStyle/>
          <a:p>
            <a:r>
              <a:rPr lang="en-US" sz="360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AjaxStatus</a:t>
            </a:r>
          </a:p>
        </p:txBody>
      </p:sp>
      <p:sp>
        <p:nvSpPr>
          <p:cNvPr id="35846" name="Oval 6"/>
          <p:cNvSpPr>
            <a:spLocks/>
          </p:cNvSpPr>
          <p:nvPr/>
        </p:nvSpPr>
        <p:spPr bwMode="auto">
          <a:xfrm>
            <a:off x="4673600" y="4953000"/>
            <a:ext cx="3657600" cy="23368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  <a:extLst/>
        </p:spPr>
        <p:txBody>
          <a:bodyPr lIns="0" tIns="0" rIns="0" bIns="0" anchor="ctr"/>
          <a:lstStyle/>
          <a:p>
            <a:r>
              <a:rPr lang="en-US" sz="360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Selectors</a:t>
            </a:r>
          </a:p>
        </p:txBody>
      </p:sp>
      <p:sp>
        <p:nvSpPr>
          <p:cNvPr id="35847" name="Oval 7"/>
          <p:cNvSpPr>
            <a:spLocks/>
          </p:cNvSpPr>
          <p:nvPr/>
        </p:nvSpPr>
        <p:spPr bwMode="auto">
          <a:xfrm>
            <a:off x="4673600" y="7061200"/>
            <a:ext cx="3657600" cy="23368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  <a:extLst/>
        </p:spPr>
        <p:txBody>
          <a:bodyPr lIns="0" tIns="0" rIns="0" bIns="0" anchor="ctr"/>
          <a:lstStyle/>
          <a:p>
            <a:r>
              <a:rPr lang="en-US" sz="360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partialSubmit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Ajax Extensions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/>
          </p:cNvSpPr>
          <p:nvPr/>
        </p:nvSpPr>
        <p:spPr bwMode="auto">
          <a:xfrm>
            <a:off x="3111500" y="2298700"/>
            <a:ext cx="9525000" cy="3111500"/>
          </a:xfrm>
          <a:prstGeom prst="roundRect">
            <a:avLst>
              <a:gd name="adj" fmla="val 6120"/>
            </a:avLst>
          </a:prstGeom>
          <a:solidFill>
            <a:schemeClr val="bg2"/>
          </a:solidFill>
          <a:ln>
            <a:noFill/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/>
          <a:lstStyle/>
          <a:p>
            <a:pPr algn="l"/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&lt;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p:ajaxStatus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&gt;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 &lt;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f:facet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name=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start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&gt;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    &lt;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p:graphicImage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value=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fancyanimation.gif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/&gt;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 &lt;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/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f:facet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&gt;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 &lt;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f:facet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name=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complete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&gt;     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    &lt;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h:outputText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value=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Request Completed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/&gt;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 &lt;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/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f:facet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&gt;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&lt;/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p:ajaxStatus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&gt;</a:t>
            </a:r>
          </a:p>
        </p:txBody>
      </p:sp>
      <p:sp>
        <p:nvSpPr>
          <p:cNvPr id="37891" name="AutoShape 3"/>
          <p:cNvSpPr>
            <a:spLocks/>
          </p:cNvSpPr>
          <p:nvPr/>
        </p:nvSpPr>
        <p:spPr bwMode="auto">
          <a:xfrm>
            <a:off x="3111500" y="6083300"/>
            <a:ext cx="9525000" cy="482600"/>
          </a:xfrm>
          <a:prstGeom prst="roundRect">
            <a:avLst>
              <a:gd name="adj" fmla="val 39472"/>
            </a:avLst>
          </a:prstGeom>
          <a:solidFill>
            <a:schemeClr val="bg2"/>
          </a:solidFill>
          <a:ln>
            <a:noFill/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/>
          <a:lstStyle/>
          <a:p>
            <a:pPr algn="l"/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&lt;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p:ajaxStatus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onstart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=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dialog.show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()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oncomplete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=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dialog.hide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()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/&gt;</a:t>
            </a:r>
          </a:p>
        </p:txBody>
      </p:sp>
      <p:sp>
        <p:nvSpPr>
          <p:cNvPr id="37892" name="AutoShape 4"/>
          <p:cNvSpPr>
            <a:spLocks/>
          </p:cNvSpPr>
          <p:nvPr/>
        </p:nvSpPr>
        <p:spPr bwMode="auto">
          <a:xfrm>
            <a:off x="3111500" y="7289800"/>
            <a:ext cx="9525000" cy="482600"/>
          </a:xfrm>
          <a:prstGeom prst="roundRect">
            <a:avLst>
              <a:gd name="adj" fmla="val 39472"/>
            </a:avLst>
          </a:prstGeom>
          <a:solidFill>
            <a:schemeClr val="bg2"/>
          </a:solidFill>
          <a:ln>
            <a:noFill/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/>
          <a:lstStyle/>
          <a:p>
            <a:pPr algn="l"/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&lt;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p:commandButton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global=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true|false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/&gt;</a:t>
            </a:r>
          </a:p>
        </p:txBody>
      </p:sp>
      <p:sp>
        <p:nvSpPr>
          <p:cNvPr id="37893" name="Rectangle 5"/>
          <p:cNvSpPr>
            <a:spLocks/>
          </p:cNvSpPr>
          <p:nvPr/>
        </p:nvSpPr>
        <p:spPr bwMode="auto">
          <a:xfrm>
            <a:off x="101600" y="3524250"/>
            <a:ext cx="23241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3600" dirty="0">
                <a:solidFill>
                  <a:srgbClr val="000000"/>
                </a:solidFill>
                <a:effectLst/>
                <a:ea typeface="ＭＳ Ｐゴシック" charset="0"/>
                <a:cs typeface="Helvetica Neue Light" charset="0"/>
              </a:rPr>
              <a:t>Declarative</a:t>
            </a:r>
          </a:p>
        </p:txBody>
      </p:sp>
      <p:sp>
        <p:nvSpPr>
          <p:cNvPr id="37894" name="Rectangle 6"/>
          <p:cNvSpPr>
            <a:spLocks/>
          </p:cNvSpPr>
          <p:nvPr/>
        </p:nvSpPr>
        <p:spPr bwMode="auto">
          <a:xfrm>
            <a:off x="101600" y="5988050"/>
            <a:ext cx="28829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3600" dirty="0">
                <a:solidFill>
                  <a:srgbClr val="000000"/>
                </a:solidFill>
                <a:effectLst/>
                <a:ea typeface="ＭＳ Ｐゴシック" charset="0"/>
                <a:cs typeface="Helvetica Neue Light" charset="0"/>
              </a:rPr>
              <a:t>Programmatic</a:t>
            </a:r>
          </a:p>
        </p:txBody>
      </p:sp>
      <p:sp>
        <p:nvSpPr>
          <p:cNvPr id="37895" name="Rectangle 7"/>
          <p:cNvSpPr>
            <a:spLocks/>
          </p:cNvSpPr>
          <p:nvPr/>
        </p:nvSpPr>
        <p:spPr bwMode="auto">
          <a:xfrm>
            <a:off x="101600" y="7194550"/>
            <a:ext cx="28829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l"/>
            <a:r>
              <a:rPr lang="en-US" sz="3600" dirty="0">
                <a:solidFill>
                  <a:srgbClr val="000000"/>
                </a:solidFill>
                <a:effectLst/>
                <a:ea typeface="ＭＳ Ｐゴシック" charset="0"/>
                <a:cs typeface="Helvetica Neue Light" charset="0"/>
              </a:rPr>
              <a:t>Global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AjaxStatus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 animBg="1"/>
      <p:bldP spid="37891" grpId="0" animBg="1"/>
      <p:bldP spid="37892" grpId="0" animBg="1"/>
      <p:bldP spid="37893" grpId="0"/>
      <p:bldP spid="37894" grpId="0"/>
      <p:bldP spid="3789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AutoShape 1"/>
          <p:cNvSpPr>
            <a:spLocks/>
          </p:cNvSpPr>
          <p:nvPr/>
        </p:nvSpPr>
        <p:spPr bwMode="auto">
          <a:xfrm>
            <a:off x="3111500" y="3136900"/>
            <a:ext cx="9525000" cy="1333500"/>
          </a:xfrm>
          <a:prstGeom prst="roundRect">
            <a:avLst>
              <a:gd name="adj" fmla="val 14282"/>
            </a:avLst>
          </a:prstGeom>
          <a:solidFill>
            <a:schemeClr val="bg2"/>
          </a:solidFill>
          <a:ln>
            <a:noFill/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/>
          <a:lstStyle/>
          <a:p>
            <a:pPr algn="l"/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&lt;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p:commandButton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value=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Submit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action=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#{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bean.save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}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/&gt;</a:t>
            </a:r>
          </a:p>
          <a:p>
            <a:pPr algn="l"/>
            <a:endParaRPr lang="en-US" sz="2400" dirty="0">
              <a:solidFill>
                <a:schemeClr val="tx1"/>
              </a:solidFill>
              <a:effectLst/>
              <a:ea typeface="ＭＳ Ｐゴシック" charset="0"/>
              <a:cs typeface="Helvetica Neue Light" charset="0"/>
            </a:endParaRP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&lt;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p:dialog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widgetVar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=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dialogWidget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... /&gt;</a:t>
            </a:r>
          </a:p>
        </p:txBody>
      </p:sp>
      <p:sp>
        <p:nvSpPr>
          <p:cNvPr id="38914" name="AutoShape 2"/>
          <p:cNvSpPr>
            <a:spLocks/>
          </p:cNvSpPr>
          <p:nvPr/>
        </p:nvSpPr>
        <p:spPr bwMode="auto">
          <a:xfrm>
            <a:off x="3111500" y="4927600"/>
            <a:ext cx="9525000" cy="1739900"/>
          </a:xfrm>
          <a:prstGeom prst="roundRect">
            <a:avLst>
              <a:gd name="adj" fmla="val 10944"/>
            </a:avLst>
          </a:prstGeom>
          <a:solidFill>
            <a:schemeClr val="bg2"/>
          </a:solidFill>
          <a:ln>
            <a:noFill/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/>
          <a:lstStyle/>
          <a:p>
            <a:pPr algn="l"/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public void save() </a:t>
            </a:r>
            <a:r>
              <a:rPr lang="en-US" sz="2400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{  </a:t>
            </a:r>
            <a:endParaRPr lang="en-US" sz="2400" dirty="0">
              <a:solidFill>
                <a:schemeClr val="tx1"/>
              </a:solidFill>
              <a:effectLst/>
              <a:ea typeface="ＭＳ Ｐゴシック" charset="0"/>
              <a:cs typeface="Helvetica Neue Light" charset="0"/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RequestContext</a:t>
            </a:r>
            <a:r>
              <a:rPr lang="en-US" sz="2400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rc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= 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RequestContext.getCurrentInstance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();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  </a:t>
            </a:r>
            <a:r>
              <a:rPr lang="en-US" sz="2400" dirty="0" err="1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rc.execute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 Light"/>
                <a:ea typeface="ＭＳ Ｐゴシック" charset="0"/>
                <a:cs typeface="Helvetica Neue Light"/>
              </a:rPr>
              <a:t>(</a:t>
            </a:r>
            <a:r>
              <a:rPr lang="ja-JP" altLang="en-US" sz="2400" dirty="0" smtClean="0">
                <a:solidFill>
                  <a:schemeClr val="tx1"/>
                </a:solidFill>
                <a:effectLst/>
                <a:latin typeface="Helvetica Neue Light"/>
                <a:ea typeface="ＭＳ Ｐゴシック" charset="0"/>
                <a:cs typeface="Helvetica Neue Light"/>
              </a:rPr>
              <a:t>“</a:t>
            </a:r>
            <a:r>
              <a:rPr lang="en-US" altLang="ja-JP" sz="2400" dirty="0" smtClean="0">
                <a:solidFill>
                  <a:schemeClr val="tx1"/>
                </a:solidFill>
                <a:effectLst/>
                <a:latin typeface="Helvetica Neue Light"/>
                <a:ea typeface="ＭＳ Ｐゴシック" charset="0"/>
                <a:cs typeface="Helvetica Neue Light"/>
              </a:rPr>
              <a:t>PF(‘</a:t>
            </a:r>
            <a:r>
              <a:rPr lang="en-US" sz="2400" dirty="0" err="1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dialogWidget</a:t>
            </a:r>
            <a:r>
              <a:rPr lang="en-US" sz="2400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’).hide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()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);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}</a:t>
            </a:r>
          </a:p>
        </p:txBody>
      </p:sp>
      <p:sp>
        <p:nvSpPr>
          <p:cNvPr id="38915" name="Rectangle 3"/>
          <p:cNvSpPr>
            <a:spLocks/>
          </p:cNvSpPr>
          <p:nvPr/>
        </p:nvSpPr>
        <p:spPr bwMode="auto">
          <a:xfrm>
            <a:off x="381000" y="3346450"/>
            <a:ext cx="23241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3600" dirty="0">
                <a:solidFill>
                  <a:srgbClr val="000000"/>
                </a:solidFill>
                <a:effectLst/>
                <a:ea typeface="ＭＳ Ｐゴシック" charset="0"/>
                <a:cs typeface="Helvetica Neue Light" charset="0"/>
              </a:rPr>
              <a:t>Page</a:t>
            </a:r>
          </a:p>
        </p:txBody>
      </p:sp>
      <p:sp>
        <p:nvSpPr>
          <p:cNvPr id="38916" name="Rectangle 4"/>
          <p:cNvSpPr>
            <a:spLocks/>
          </p:cNvSpPr>
          <p:nvPr/>
        </p:nvSpPr>
        <p:spPr bwMode="auto">
          <a:xfrm>
            <a:off x="101600" y="5467350"/>
            <a:ext cx="28829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3600" dirty="0">
                <a:solidFill>
                  <a:srgbClr val="000000"/>
                </a:solidFill>
                <a:effectLst/>
                <a:ea typeface="ＭＳ Ｐゴシック" charset="0"/>
                <a:cs typeface="Helvetica Neue Light" charset="0"/>
              </a:rPr>
              <a:t>Bean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RequestContext</a:t>
            </a:r>
            <a:r>
              <a:rPr lang="en-US" dirty="0" smtClean="0"/>
              <a:t> - Scripts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8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3" grpId="0" animBg="1"/>
      <p:bldP spid="38914" grpId="0" animBg="1"/>
      <p:bldP spid="38915" grpId="0"/>
      <p:bldP spid="389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RequestContext</a:t>
            </a:r>
            <a:r>
              <a:rPr lang="en-US" dirty="0" smtClean="0"/>
              <a:t> - Update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381000" y="3136900"/>
            <a:ext cx="12255500" cy="1333500"/>
            <a:chOff x="381000" y="3136900"/>
            <a:chExt cx="12255500" cy="1333500"/>
          </a:xfrm>
        </p:grpSpPr>
        <p:sp>
          <p:nvSpPr>
            <p:cNvPr id="39937" name="AutoShape 1"/>
            <p:cNvSpPr>
              <a:spLocks/>
            </p:cNvSpPr>
            <p:nvPr/>
          </p:nvSpPr>
          <p:spPr bwMode="auto">
            <a:xfrm>
              <a:off x="3111500" y="3136900"/>
              <a:ext cx="9525000" cy="1333500"/>
            </a:xfrm>
            <a:prstGeom prst="roundRect">
              <a:avLst>
                <a:gd name="adj" fmla="val 14282"/>
              </a:avLst>
            </a:prstGeom>
            <a:solidFill>
              <a:schemeClr val="bg2"/>
            </a:solidFill>
            <a:ln>
              <a:noFill/>
            </a:ln>
            <a:effectLst>
              <a:outerShdw blurRad="101600" algn="ctr" rotWithShape="0">
                <a:schemeClr val="bg2">
                  <a:alpha val="50000"/>
                </a:schemeClr>
              </a:outerShdw>
            </a:effectLst>
          </p:spPr>
          <p:txBody>
            <a:bodyPr lIns="0" tIns="0" rIns="0" bIns="0"/>
            <a:lstStyle/>
            <a:p>
              <a:pPr algn="l"/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&lt;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p:commandButton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value=</a:t>
              </a:r>
              <a:r>
                <a:rPr lang="ja-JP" altLang="en-US" sz="2400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”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Submit</a:t>
              </a:r>
              <a:r>
                <a:rPr lang="ja-JP" altLang="en-US" sz="2400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”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action=</a:t>
              </a:r>
              <a:r>
                <a:rPr lang="ja-JP" altLang="en-US" sz="2400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”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#{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bean.save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}</a:t>
              </a:r>
              <a:r>
                <a:rPr lang="ja-JP" altLang="en-US" sz="2400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”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/&gt;</a:t>
              </a:r>
            </a:p>
            <a:p>
              <a:pPr algn="l"/>
              <a:endPara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endParaRPr>
            </a:p>
            <a:p>
              <a:pPr algn="l"/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&lt;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h:outputText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id=</a:t>
              </a:r>
              <a:r>
                <a:rPr lang="ja-JP" altLang="en-US" sz="2400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”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val</a:t>
              </a:r>
              <a:r>
                <a:rPr lang="ja-JP" altLang="en-US" sz="2400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”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value=</a:t>
              </a:r>
              <a:r>
                <a:rPr lang="ja-JP" altLang="en-US" sz="2400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”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#{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bean.property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}</a:t>
              </a:r>
              <a:r>
                <a:rPr lang="ja-JP" altLang="en-US" sz="2400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”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/&gt;</a:t>
              </a:r>
            </a:p>
          </p:txBody>
        </p:sp>
        <p:sp>
          <p:nvSpPr>
            <p:cNvPr id="39939" name="Rectangle 3"/>
            <p:cNvSpPr>
              <a:spLocks/>
            </p:cNvSpPr>
            <p:nvPr/>
          </p:nvSpPr>
          <p:spPr bwMode="auto">
            <a:xfrm>
              <a:off x="381000" y="3257550"/>
              <a:ext cx="2324100" cy="647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r>
                <a:rPr lang="en-US" sz="3600">
                  <a:solidFill>
                    <a:srgbClr val="000000"/>
                  </a:solidFill>
                  <a:effectLst/>
                  <a:ea typeface="ＭＳ Ｐゴシック" charset="0"/>
                  <a:cs typeface="Helvetica Neue Light" charset="0"/>
                </a:rPr>
                <a:t>Page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01600" y="4927600"/>
            <a:ext cx="12534900" cy="1739900"/>
            <a:chOff x="101600" y="4927600"/>
            <a:chExt cx="12534900" cy="1739900"/>
          </a:xfrm>
        </p:grpSpPr>
        <p:sp>
          <p:nvSpPr>
            <p:cNvPr id="39938" name="AutoShape 2"/>
            <p:cNvSpPr>
              <a:spLocks/>
            </p:cNvSpPr>
            <p:nvPr/>
          </p:nvSpPr>
          <p:spPr bwMode="auto">
            <a:xfrm>
              <a:off x="3111500" y="4927600"/>
              <a:ext cx="9525000" cy="1739900"/>
            </a:xfrm>
            <a:prstGeom prst="roundRect">
              <a:avLst>
                <a:gd name="adj" fmla="val 10944"/>
              </a:avLst>
            </a:prstGeom>
            <a:solidFill>
              <a:schemeClr val="bg2"/>
            </a:solidFill>
            <a:ln>
              <a:noFill/>
            </a:ln>
            <a:effectLst>
              <a:outerShdw blurRad="101600" algn="ctr" rotWithShape="0">
                <a:schemeClr val="bg2">
                  <a:alpha val="50000"/>
                </a:schemeClr>
              </a:outerShdw>
            </a:effectLst>
          </p:spPr>
          <p:txBody>
            <a:bodyPr lIns="0" tIns="0" rIns="0" bIns="0"/>
            <a:lstStyle/>
            <a:p>
              <a:pPr algn="l"/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public void save() {</a:t>
              </a:r>
            </a:p>
            <a:p>
              <a:pPr algn="l"/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 </a:t>
              </a:r>
              <a:r>
                <a:rPr lang="en-US" sz="2400" dirty="0" err="1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RequestContext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rc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= 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RequestContext.getCurrentInstance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();</a:t>
              </a:r>
            </a:p>
            <a:p>
              <a:pPr algn="l"/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 </a:t>
              </a:r>
              <a:r>
                <a:rPr lang="en-US" sz="2400" dirty="0" err="1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rc.addPartialUpdateTarget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(</a:t>
              </a:r>
              <a:r>
                <a:rPr lang="ja-JP" altLang="en-US" sz="2400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“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val</a:t>
              </a:r>
              <a:r>
                <a:rPr lang="ja-JP" altLang="en-US" sz="2400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”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);</a:t>
              </a:r>
            </a:p>
            <a:p>
              <a:pPr algn="l"/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}</a:t>
              </a:r>
            </a:p>
          </p:txBody>
        </p:sp>
        <p:sp>
          <p:nvSpPr>
            <p:cNvPr id="39940" name="Rectangle 4"/>
            <p:cNvSpPr>
              <a:spLocks/>
            </p:cNvSpPr>
            <p:nvPr/>
          </p:nvSpPr>
          <p:spPr bwMode="auto">
            <a:xfrm>
              <a:off x="101600" y="5289550"/>
              <a:ext cx="2882900" cy="647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r>
                <a:rPr lang="en-US" sz="3600" dirty="0">
                  <a:solidFill>
                    <a:srgbClr val="000000"/>
                  </a:solidFill>
                  <a:effectLst/>
                  <a:ea typeface="ＭＳ Ｐゴシック" charset="0"/>
                  <a:cs typeface="Helvetica Neue Light" charset="0"/>
                </a:rPr>
                <a:t>Bean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111500" y="6781800"/>
            <a:ext cx="9525000" cy="2628900"/>
            <a:chOff x="3111500" y="6781800"/>
            <a:chExt cx="9525000" cy="2628900"/>
          </a:xfrm>
        </p:grpSpPr>
        <p:sp>
          <p:nvSpPr>
            <p:cNvPr id="39941" name="Rectangle 5"/>
            <p:cNvSpPr>
              <a:spLocks/>
            </p:cNvSpPr>
            <p:nvPr/>
          </p:nvSpPr>
          <p:spPr bwMode="auto">
            <a:xfrm>
              <a:off x="6654800" y="6781800"/>
              <a:ext cx="577850" cy="73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r>
                <a:rPr lang="en-US" dirty="0">
                  <a:solidFill>
                    <a:srgbClr val="000000"/>
                  </a:solidFill>
                  <a:effectLst/>
                  <a:ea typeface="ＭＳ Ｐゴシック" charset="0"/>
                  <a:cs typeface="Helvetica Neue Light" charset="0"/>
                </a:rPr>
                <a:t>or</a:t>
              </a:r>
            </a:p>
          </p:txBody>
        </p:sp>
        <p:sp>
          <p:nvSpPr>
            <p:cNvPr id="39942" name="AutoShape 6"/>
            <p:cNvSpPr>
              <a:spLocks/>
            </p:cNvSpPr>
            <p:nvPr/>
          </p:nvSpPr>
          <p:spPr bwMode="auto">
            <a:xfrm>
              <a:off x="3111500" y="7810500"/>
              <a:ext cx="9525000" cy="1600200"/>
            </a:xfrm>
            <a:prstGeom prst="roundRect">
              <a:avLst>
                <a:gd name="adj" fmla="val 11903"/>
              </a:avLst>
            </a:prstGeom>
            <a:solidFill>
              <a:schemeClr val="bg2"/>
            </a:solidFill>
            <a:ln>
              <a:noFill/>
            </a:ln>
            <a:effectLst>
              <a:outerShdw blurRad="101600" algn="ctr" rotWithShape="0">
                <a:schemeClr val="bg2">
                  <a:alpha val="50000"/>
                </a:schemeClr>
              </a:outerShdw>
            </a:effectLst>
          </p:spPr>
          <p:txBody>
            <a:bodyPr lIns="0" tIns="0" rIns="0" bIns="0"/>
            <a:lstStyle/>
            <a:p>
              <a:pPr algn="l"/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&lt;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p:commandButton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value=</a:t>
              </a:r>
              <a:r>
                <a:rPr lang="ja-JP" altLang="en-US" sz="2400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”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Submit</a:t>
              </a:r>
              <a:r>
                <a:rPr lang="ja-JP" altLang="en-US" sz="2400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”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action=</a:t>
              </a:r>
              <a:r>
                <a:rPr lang="ja-JP" altLang="en-US" sz="2400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”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#{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bean.save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}</a:t>
              </a:r>
              <a:r>
                <a:rPr lang="ja-JP" altLang="en-US" sz="2400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”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</a:t>
              </a:r>
            </a:p>
            <a:p>
              <a:pPr marL="2743200" lvl="4" algn="l"/>
              <a:r>
                <a:rPr lang="en-US" sz="2400" b="1" dirty="0">
                  <a:solidFill>
                    <a:schemeClr val="tx1"/>
                  </a:solidFill>
                  <a:effectLst/>
                  <a:latin typeface="Helvetica Neue" charset="0"/>
                  <a:ea typeface="ＭＳ Ｐゴシック" charset="0"/>
                  <a:cs typeface="Helvetica Neue" charset="0"/>
                  <a:sym typeface="Helvetica Neue" charset="0"/>
                </a:rPr>
                <a:t>update=</a:t>
              </a:r>
              <a:r>
                <a:rPr lang="ja-JP" altLang="en-US" sz="2400" b="1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" charset="0"/>
                  <a:sym typeface="Helvetica Neue" charset="0"/>
                </a:rPr>
                <a:t>”</a:t>
              </a:r>
              <a:r>
                <a:rPr lang="en-US" sz="2400" b="1" dirty="0" err="1">
                  <a:solidFill>
                    <a:schemeClr val="tx1"/>
                  </a:solidFill>
                  <a:effectLst/>
                  <a:latin typeface="Helvetica Neue" charset="0"/>
                  <a:ea typeface="ＭＳ Ｐゴシック" charset="0"/>
                  <a:cs typeface="Helvetica Neue" charset="0"/>
                  <a:sym typeface="Helvetica Neue" charset="0"/>
                </a:rPr>
                <a:t>val</a:t>
              </a:r>
              <a:r>
                <a:rPr lang="ja-JP" altLang="en-US" sz="2400" b="1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" charset="0"/>
                  <a:sym typeface="Helvetica Neue" charset="0"/>
                </a:rPr>
                <a:t>”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/&gt;</a:t>
              </a:r>
            </a:p>
            <a:p>
              <a:pPr algn="l"/>
              <a:endPara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endParaRPr>
            </a:p>
            <a:p>
              <a:pPr algn="l"/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 &lt;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h:outputText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id=</a:t>
              </a:r>
              <a:r>
                <a:rPr lang="ja-JP" altLang="en-US" sz="2400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”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val</a:t>
              </a:r>
              <a:r>
                <a:rPr lang="ja-JP" altLang="en-US" sz="2400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”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value=</a:t>
              </a:r>
              <a:r>
                <a:rPr lang="ja-JP" altLang="en-US" sz="2400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”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#{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bean.property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}</a:t>
              </a:r>
              <a:r>
                <a:rPr lang="ja-JP" altLang="en-US" sz="2400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”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/&gt;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RequestContext</a:t>
            </a:r>
            <a:r>
              <a:rPr lang="en-US" dirty="0" smtClean="0"/>
              <a:t> - Scroll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381000" y="3136900"/>
            <a:ext cx="11303000" cy="1333500"/>
            <a:chOff x="381000" y="3136900"/>
            <a:chExt cx="11303000" cy="1333500"/>
          </a:xfrm>
        </p:grpSpPr>
        <p:sp>
          <p:nvSpPr>
            <p:cNvPr id="40961" name="AutoShape 1"/>
            <p:cNvSpPr>
              <a:spLocks/>
            </p:cNvSpPr>
            <p:nvPr/>
          </p:nvSpPr>
          <p:spPr bwMode="auto">
            <a:xfrm>
              <a:off x="3111500" y="3136900"/>
              <a:ext cx="8572500" cy="1333500"/>
            </a:xfrm>
            <a:prstGeom prst="roundRect">
              <a:avLst>
                <a:gd name="adj" fmla="val 14282"/>
              </a:avLst>
            </a:prstGeom>
            <a:solidFill>
              <a:schemeClr val="bg2"/>
            </a:solidFill>
            <a:ln>
              <a:noFill/>
            </a:ln>
            <a:effectLst>
              <a:outerShdw blurRad="101600" algn="ctr" rotWithShape="0">
                <a:schemeClr val="bg2">
                  <a:alpha val="50000"/>
                </a:schemeClr>
              </a:outerShdw>
            </a:effectLst>
          </p:spPr>
          <p:txBody>
            <a:bodyPr lIns="0" tIns="0" rIns="0" bIns="0"/>
            <a:lstStyle/>
            <a:p>
              <a:pPr algn="l"/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&lt;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p:commandButton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value=</a:t>
              </a:r>
              <a:r>
                <a:rPr lang="ja-JP" altLang="en-US" sz="2400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”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Submit</a:t>
              </a:r>
              <a:r>
                <a:rPr lang="ja-JP" altLang="en-US" sz="2400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”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action=</a:t>
              </a:r>
              <a:r>
                <a:rPr lang="ja-JP" altLang="en-US" sz="2400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”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#{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bean.save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}</a:t>
              </a:r>
              <a:r>
                <a:rPr lang="ja-JP" altLang="en-US" sz="2400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”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/&gt;</a:t>
              </a:r>
            </a:p>
            <a:p>
              <a:pPr algn="l"/>
              <a:endPara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endParaRPr>
            </a:p>
            <a:p>
              <a:pPr algn="l"/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&lt;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h:outputText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id=</a:t>
              </a:r>
              <a:r>
                <a:rPr lang="ja-JP" altLang="en-US" sz="2400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”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val</a:t>
              </a:r>
              <a:r>
                <a:rPr lang="ja-JP" altLang="en-US" sz="2400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”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value=</a:t>
              </a:r>
              <a:r>
                <a:rPr lang="ja-JP" altLang="en-US" sz="2400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”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#{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bean.property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}</a:t>
              </a:r>
              <a:r>
                <a:rPr lang="ja-JP" altLang="en-US" sz="2400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”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/&gt;</a:t>
              </a:r>
            </a:p>
          </p:txBody>
        </p:sp>
        <p:sp>
          <p:nvSpPr>
            <p:cNvPr id="40963" name="Rectangle 3"/>
            <p:cNvSpPr>
              <a:spLocks/>
            </p:cNvSpPr>
            <p:nvPr/>
          </p:nvSpPr>
          <p:spPr bwMode="auto">
            <a:xfrm>
              <a:off x="381000" y="3257550"/>
              <a:ext cx="2324100" cy="647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r>
                <a:rPr lang="en-US" sz="3600" dirty="0">
                  <a:solidFill>
                    <a:srgbClr val="000000"/>
                  </a:solidFill>
                  <a:effectLst/>
                  <a:ea typeface="ＭＳ Ｐゴシック" charset="0"/>
                  <a:cs typeface="Helvetica Neue Light" charset="0"/>
                </a:rPr>
                <a:t>Page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01600" y="4927600"/>
            <a:ext cx="11595100" cy="1739900"/>
            <a:chOff x="101600" y="4927600"/>
            <a:chExt cx="11595100" cy="1739900"/>
          </a:xfrm>
        </p:grpSpPr>
        <p:sp>
          <p:nvSpPr>
            <p:cNvPr id="40962" name="AutoShape 2"/>
            <p:cNvSpPr>
              <a:spLocks/>
            </p:cNvSpPr>
            <p:nvPr/>
          </p:nvSpPr>
          <p:spPr bwMode="auto">
            <a:xfrm>
              <a:off x="3111500" y="4927600"/>
              <a:ext cx="8585200" cy="1739900"/>
            </a:xfrm>
            <a:prstGeom prst="roundRect">
              <a:avLst>
                <a:gd name="adj" fmla="val 10944"/>
              </a:avLst>
            </a:prstGeom>
            <a:solidFill>
              <a:schemeClr val="bg2"/>
            </a:solidFill>
            <a:ln>
              <a:noFill/>
            </a:ln>
            <a:effectLst>
              <a:outerShdw blurRad="101600" algn="ctr" rotWithShape="0">
                <a:schemeClr val="bg2">
                  <a:alpha val="50000"/>
                </a:schemeClr>
              </a:outerShdw>
            </a:effectLst>
          </p:spPr>
          <p:txBody>
            <a:bodyPr lIns="0" tIns="0" rIns="0" bIns="0"/>
            <a:lstStyle/>
            <a:p>
              <a:pPr algn="l"/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public void save() 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{</a:t>
              </a:r>
            </a:p>
            <a:p>
              <a:pPr algn="l"/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RequestContext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rc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= 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RequestContext.getCurrentInstance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();</a:t>
              </a:r>
            </a:p>
            <a:p>
              <a:pPr algn="l"/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 </a:t>
              </a:r>
              <a:r>
                <a:rPr lang="en-US" sz="2400" dirty="0" err="1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rc.scrollTo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(</a:t>
              </a:r>
              <a:r>
                <a:rPr lang="ja-JP" altLang="en-US" sz="2400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“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val</a:t>
              </a:r>
              <a:r>
                <a:rPr lang="ja-JP" altLang="en-US" sz="2400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”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);</a:t>
              </a:r>
            </a:p>
            <a:p>
              <a:pPr algn="l"/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}</a:t>
              </a:r>
            </a:p>
          </p:txBody>
        </p:sp>
        <p:sp>
          <p:nvSpPr>
            <p:cNvPr id="40964" name="Rectangle 4"/>
            <p:cNvSpPr>
              <a:spLocks/>
            </p:cNvSpPr>
            <p:nvPr/>
          </p:nvSpPr>
          <p:spPr bwMode="auto">
            <a:xfrm>
              <a:off x="101600" y="5289550"/>
              <a:ext cx="2882900" cy="647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r>
                <a:rPr lang="en-US" sz="3600" dirty="0">
                  <a:solidFill>
                    <a:srgbClr val="000000"/>
                  </a:solidFill>
                  <a:effectLst/>
                  <a:ea typeface="ＭＳ Ｐゴシック" charset="0"/>
                  <a:cs typeface="Helvetica Neue Light" charset="0"/>
                </a:rPr>
                <a:t>Bean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AutoShape 1"/>
          <p:cNvSpPr>
            <a:spLocks/>
          </p:cNvSpPr>
          <p:nvPr/>
        </p:nvSpPr>
        <p:spPr bwMode="auto">
          <a:xfrm>
            <a:off x="1460500" y="2527300"/>
            <a:ext cx="9525000" cy="2120900"/>
          </a:xfrm>
          <a:prstGeom prst="roundRect">
            <a:avLst>
              <a:gd name="adj" fmla="val 8981"/>
            </a:avLst>
          </a:prstGeom>
          <a:solidFill>
            <a:schemeClr val="bg2"/>
          </a:solidFill>
          <a:ln>
            <a:noFill/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/>
          <a:lstStyle/>
          <a:p>
            <a:pPr algn="l"/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&lt;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p:growl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id=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messages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/&gt;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&lt;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p:commandButton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value=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Save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update=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messages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/&gt;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&lt;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p:commandButton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value=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Update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update=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messages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/&gt;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&lt;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p:commandButton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value=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Delete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update=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messages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/&gt;</a:t>
            </a:r>
          </a:p>
          <a:p>
            <a:pPr algn="l"/>
            <a:endParaRPr lang="en-US" sz="2400" dirty="0">
              <a:solidFill>
                <a:schemeClr val="tx1"/>
              </a:solidFill>
              <a:effectLst/>
              <a:ea typeface="ＭＳ Ｐゴシック" charset="0"/>
              <a:cs typeface="Helvetica Neue Light" charset="0"/>
            </a:endParaRPr>
          </a:p>
        </p:txBody>
      </p:sp>
      <p:sp>
        <p:nvSpPr>
          <p:cNvPr id="41986" name="AutoShape 2"/>
          <p:cNvSpPr>
            <a:spLocks/>
          </p:cNvSpPr>
          <p:nvPr/>
        </p:nvSpPr>
        <p:spPr bwMode="auto">
          <a:xfrm>
            <a:off x="1460500" y="6578600"/>
            <a:ext cx="9525000" cy="2120900"/>
          </a:xfrm>
          <a:prstGeom prst="roundRect">
            <a:avLst>
              <a:gd name="adj" fmla="val 8981"/>
            </a:avLst>
          </a:prstGeom>
          <a:solidFill>
            <a:schemeClr val="bg2"/>
          </a:solidFill>
          <a:ln>
            <a:noFill/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/>
          <a:lstStyle/>
          <a:p>
            <a:pPr algn="l"/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&lt;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p:growl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id=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messages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autoUpdate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=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true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/&gt;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&lt;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p:commandButton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value=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Save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 /&gt;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&lt;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p:commandButton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value=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Update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 /&gt;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&lt;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p:commandButton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value=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Delete</a:t>
            </a:r>
            <a:r>
              <a:rPr lang="ja-JP" altLang="en-US" sz="240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Helvetica Neue Light" charset="0"/>
              </a:rPr>
              <a:t>”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/&gt;</a:t>
            </a:r>
          </a:p>
          <a:p>
            <a:pPr algn="l"/>
            <a:endParaRPr lang="en-US" sz="2400" dirty="0">
              <a:solidFill>
                <a:schemeClr val="tx1"/>
              </a:solidFill>
              <a:effectLst/>
              <a:ea typeface="ＭＳ Ｐゴシック" charset="0"/>
              <a:cs typeface="Helvetica Neue Light" charset="0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5511800" y="5181600"/>
            <a:ext cx="822960" cy="822960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AutoUpdate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5" grpId="0" animBg="1"/>
      <p:bldP spid="41986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 err="1"/>
              <a:t>PartialSubmit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101600" y="2387600"/>
            <a:ext cx="6299200" cy="6985000"/>
            <a:chOff x="101600" y="2387600"/>
            <a:chExt cx="6299200" cy="6985000"/>
          </a:xfrm>
        </p:grpSpPr>
        <p:sp>
          <p:nvSpPr>
            <p:cNvPr id="43010" name="AutoShape 2"/>
            <p:cNvSpPr>
              <a:spLocks/>
            </p:cNvSpPr>
            <p:nvPr/>
          </p:nvSpPr>
          <p:spPr bwMode="auto">
            <a:xfrm>
              <a:off x="101600" y="3098800"/>
              <a:ext cx="6299200" cy="6273800"/>
            </a:xfrm>
            <a:prstGeom prst="roundRect">
              <a:avLst>
                <a:gd name="adj" fmla="val 3032"/>
              </a:avLst>
            </a:prstGeom>
            <a:solidFill>
              <a:schemeClr val="bg2"/>
            </a:solidFill>
            <a:ln>
              <a:noFill/>
            </a:ln>
            <a:effectLst>
              <a:outerShdw blurRad="101600" algn="ctr" rotWithShape="0">
                <a:schemeClr val="bg2">
                  <a:alpha val="50000"/>
                </a:schemeClr>
              </a:outerShdw>
            </a:effectLst>
          </p:spPr>
          <p:txBody>
            <a:bodyPr lIns="0" tIns="0" rIns="0" bIns="0"/>
            <a:lstStyle/>
            <a:p>
              <a:pPr algn="l"/>
              <a:r>
                <a:rPr lang="en-US" sz="20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Post </a:t>
              </a:r>
              <a:r>
                <a:rPr lang="en-US" sz="20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Data:javax.faces.partial.ajax</a:t>
              </a:r>
              <a:r>
                <a:rPr lang="en-US" sz="20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=</a:t>
              </a:r>
              <a:r>
                <a:rPr lang="en-US" sz="20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true&amp;javax.faces.source</a:t>
              </a:r>
              <a:r>
                <a:rPr lang="en-US" sz="20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=form%3Aj_idt18&amp;javax.faces.partial.execute=form%3Aname&amp;javax.faces.partial.render=form%3Adisplay&amp;form%3Aj_idt18=form%3Aj_idt18&amp;form=form&amp;form%3Aname=&amp;form%3Aj_idt20=&amp;form%3Aj_idt22=&amp;form%3Aj_idt24=&amp;form%3Aj_idt26=&amp;form%3Aj_idt28=&amp;form%3Aj_idt30=&amp;form%3Aj_idt32=&amp;form%3Aj_idt34=&amp;form%3Aj_idt36=&amp;form%3Aj_idt38=&amp;form%3Aj_idt40=&amp;form%3Aj_idt42=&amp;form%3Aj_idt44=&amp;form%3Aj_idt46=&amp;form%3Aj_idt48=&amp;form%3Aj_idt50=&amp;form%3Aj_idt52=&amp;form%3Aj_idt66=&amp;form%3Aj_idt68=&amp;form%3Aj_idt70=&amp;form%3Aj_idt72=&amp;form%3Aj_idt74=&amp;form%3Aj_idt76=&amp;form%3Aj_idt78=&amp;form%3Aj_idt80=&amp;form%3Aj_idt82=&amp;form%3Aj_idt84=&amp;form%3Aj_idt86=&amp;form%3Aj_idt88=&amp;form%3Aj_idt90=&amp;form%3Aj_idt92=&amp;form%3Aj_idt94=&amp;form%3Aj_idt96=&amp;form%3Aj_idt98=&amp;</a:t>
              </a:r>
              <a:r>
                <a:rPr lang="en-US" sz="20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javax.faces.ViewState</a:t>
              </a:r>
              <a:r>
                <a:rPr lang="en-US" sz="20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=7916482521909421983%3A-2156051337299048496</a:t>
              </a:r>
            </a:p>
          </p:txBody>
        </p:sp>
        <p:sp>
          <p:nvSpPr>
            <p:cNvPr id="43012" name="Rectangle 4"/>
            <p:cNvSpPr>
              <a:spLocks/>
            </p:cNvSpPr>
            <p:nvPr/>
          </p:nvSpPr>
          <p:spPr bwMode="auto">
            <a:xfrm>
              <a:off x="2482850" y="2387600"/>
              <a:ext cx="1308100" cy="73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r>
                <a:rPr lang="en-US" dirty="0">
                  <a:solidFill>
                    <a:srgbClr val="000000"/>
                  </a:solidFill>
                  <a:effectLst/>
                  <a:ea typeface="ＭＳ Ｐゴシック" charset="0"/>
                  <a:cs typeface="Helvetica Neue Light" charset="0"/>
                </a:rPr>
                <a:t>False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502400" y="2387600"/>
            <a:ext cx="6400800" cy="6985000"/>
            <a:chOff x="6502400" y="2387600"/>
            <a:chExt cx="6400800" cy="6985000"/>
          </a:xfrm>
        </p:grpSpPr>
        <p:sp>
          <p:nvSpPr>
            <p:cNvPr id="43011" name="AutoShape 3"/>
            <p:cNvSpPr>
              <a:spLocks/>
            </p:cNvSpPr>
            <p:nvPr/>
          </p:nvSpPr>
          <p:spPr bwMode="auto">
            <a:xfrm>
              <a:off x="6502400" y="3098800"/>
              <a:ext cx="6400800" cy="6273800"/>
            </a:xfrm>
            <a:prstGeom prst="roundRect">
              <a:avLst>
                <a:gd name="adj" fmla="val 3032"/>
              </a:avLst>
            </a:prstGeom>
            <a:solidFill>
              <a:schemeClr val="bg2"/>
            </a:solidFill>
            <a:ln>
              <a:noFill/>
            </a:ln>
            <a:effectLst>
              <a:outerShdw blurRad="101600" algn="ctr" rotWithShape="0">
                <a:schemeClr val="bg2">
                  <a:alpha val="50000"/>
                </a:schemeClr>
              </a:outerShdw>
            </a:effectLst>
          </p:spPr>
          <p:txBody>
            <a:bodyPr lIns="0" tIns="0" rIns="0" bIns="0"/>
            <a:lstStyle/>
            <a:p>
              <a:pPr algn="l"/>
              <a:r>
                <a:rPr lang="en-US" sz="200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Post Data:javax.faces.partial.ajax=true&amp;javax.faces.source=form%3Aj_idt18&amp;javax.faces.partial.execute=form%3Aname&amp;javax.faces.partial.render=form%3Adisplay&amp;form%3Aj_idt18=form%3Aj_idt18&amp;form=form&amp;form%3Aname=&amp;javax.faces.ViewState=7916482521909421983%3A-2156051337299048496</a:t>
              </a:r>
            </a:p>
          </p:txBody>
        </p:sp>
        <p:sp>
          <p:nvSpPr>
            <p:cNvPr id="43013" name="Rectangle 5"/>
            <p:cNvSpPr>
              <a:spLocks/>
            </p:cNvSpPr>
            <p:nvPr/>
          </p:nvSpPr>
          <p:spPr bwMode="auto">
            <a:xfrm>
              <a:off x="9417050" y="2387600"/>
              <a:ext cx="1092200" cy="73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r>
                <a:rPr lang="en-US" dirty="0">
                  <a:solidFill>
                    <a:srgbClr val="000000"/>
                  </a:solidFill>
                  <a:effectLst/>
                  <a:ea typeface="ＭＳ Ｐゴシック" charset="0"/>
                  <a:cs typeface="Helvetica Neue Light" charset="0"/>
                </a:rPr>
                <a:t>True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AutoShape 1"/>
          <p:cNvSpPr>
            <a:spLocks/>
          </p:cNvSpPr>
          <p:nvPr/>
        </p:nvSpPr>
        <p:spPr bwMode="auto">
          <a:xfrm>
            <a:off x="1536700" y="2451100"/>
            <a:ext cx="9525000" cy="4356100"/>
          </a:xfrm>
          <a:prstGeom prst="roundRect">
            <a:avLst>
              <a:gd name="adj" fmla="val 4370"/>
            </a:avLst>
          </a:prstGeom>
          <a:solidFill>
            <a:schemeClr val="bg2"/>
          </a:solidFill>
          <a:ln>
            <a:noFill/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/>
          <a:lstStyle/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  update=</a:t>
            </a:r>
            <a:r>
              <a:rPr lang="ja-JP" altLang="en-US" sz="2400" dirty="0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”</a:t>
            </a:r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@(form)</a:t>
            </a:r>
            <a:r>
              <a:rPr lang="ja-JP" altLang="en-US" sz="2400" dirty="0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”</a:t>
            </a:r>
            <a:endParaRPr lang="en-US" sz="2400" dirty="0" smtClean="0">
              <a:solidFill>
                <a:schemeClr val="tx1"/>
              </a:solidFill>
              <a:effectLst/>
              <a:latin typeface="Helvetica Neue"/>
              <a:ea typeface="ＭＳ Ｐゴシック" charset="0"/>
              <a:cs typeface="Helvetica Neue"/>
            </a:endParaRPr>
          </a:p>
          <a:p>
            <a:pPr algn="l"/>
            <a:endParaRPr lang="en-US" sz="2400" dirty="0" smtClean="0">
              <a:solidFill>
                <a:schemeClr val="tx1"/>
              </a:solidFill>
              <a:effectLst/>
              <a:latin typeface="Helvetica Neue"/>
              <a:ea typeface="ＭＳ Ｐゴシック" charset="0"/>
              <a:cs typeface="Helvetica Neue"/>
            </a:endParaRP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  update=</a:t>
            </a:r>
            <a:r>
              <a:rPr lang="ja-JP" altLang="en-US" sz="2400" dirty="0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”</a:t>
            </a:r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@(</a:t>
            </a:r>
            <a:r>
              <a:rPr lang="en-US" sz="2400" dirty="0" err="1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form.first</a:t>
            </a:r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)</a:t>
            </a:r>
            <a:r>
              <a:rPr lang="ja-JP" altLang="en-US" sz="2400" dirty="0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”</a:t>
            </a:r>
            <a:endParaRPr lang="en-US" sz="2400" dirty="0" smtClean="0">
              <a:solidFill>
                <a:schemeClr val="tx1"/>
              </a:solidFill>
              <a:effectLst/>
              <a:latin typeface="Helvetica Neue"/>
              <a:ea typeface="ＭＳ Ｐゴシック" charset="0"/>
              <a:cs typeface="Helvetica Neue"/>
            </a:endParaRPr>
          </a:p>
          <a:p>
            <a:pPr algn="l"/>
            <a:endParaRPr lang="en-US" sz="2400" dirty="0" smtClean="0">
              <a:solidFill>
                <a:schemeClr val="tx1"/>
              </a:solidFill>
              <a:effectLst/>
              <a:latin typeface="Helvetica Neue"/>
              <a:ea typeface="ＭＳ Ｐゴシック" charset="0"/>
              <a:cs typeface="Helvetica Neue"/>
            </a:endParaRP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  update=</a:t>
            </a:r>
            <a:r>
              <a:rPr lang="ja-JP" altLang="en-US" sz="2400" dirty="0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”</a:t>
            </a:r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@(.</a:t>
            </a:r>
            <a:r>
              <a:rPr lang="en-US" sz="2400" dirty="0" err="1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mystyle</a:t>
            </a:r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)</a:t>
            </a:r>
            <a:r>
              <a:rPr lang="ja-JP" altLang="en-US" sz="2400" dirty="0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”</a:t>
            </a:r>
            <a:endParaRPr lang="en-US" sz="2400" dirty="0" smtClean="0">
              <a:solidFill>
                <a:schemeClr val="tx1"/>
              </a:solidFill>
              <a:effectLst/>
              <a:latin typeface="Helvetica Neue"/>
              <a:ea typeface="ＭＳ Ｐゴシック" charset="0"/>
              <a:cs typeface="Helvetica Neue"/>
            </a:endParaRPr>
          </a:p>
          <a:p>
            <a:pPr algn="l"/>
            <a:endParaRPr lang="en-US" sz="2400" dirty="0" smtClean="0">
              <a:solidFill>
                <a:schemeClr val="tx1"/>
              </a:solidFill>
              <a:effectLst/>
              <a:latin typeface="Helvetica Neue"/>
              <a:ea typeface="ＭＳ Ｐゴシック" charset="0"/>
              <a:cs typeface="Helvetica Neue"/>
            </a:endParaRP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  update=</a:t>
            </a:r>
            <a:r>
              <a:rPr lang="ja-JP" altLang="en-US" sz="2400" dirty="0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”</a:t>
            </a:r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@(.</a:t>
            </a:r>
            <a:r>
              <a:rPr lang="en-US" sz="2400" dirty="0" err="1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ui-datatable</a:t>
            </a:r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)</a:t>
            </a:r>
            <a:r>
              <a:rPr lang="ja-JP" altLang="en-US" sz="2400" dirty="0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”</a:t>
            </a:r>
            <a:endParaRPr lang="en-US" sz="2400" dirty="0" smtClean="0">
              <a:solidFill>
                <a:schemeClr val="tx1"/>
              </a:solidFill>
              <a:effectLst/>
              <a:latin typeface="Helvetica Neue"/>
              <a:ea typeface="ＭＳ Ｐゴシック" charset="0"/>
              <a:cs typeface="Helvetica Neue"/>
            </a:endParaRPr>
          </a:p>
          <a:p>
            <a:pPr algn="l"/>
            <a:endParaRPr lang="en-US" sz="2400" dirty="0" smtClean="0">
              <a:solidFill>
                <a:schemeClr val="tx1"/>
              </a:solidFill>
              <a:effectLst/>
              <a:latin typeface="Helvetica Neue"/>
              <a:ea typeface="ＭＳ Ｐゴシック" charset="0"/>
              <a:cs typeface="Helvetica Neue"/>
            </a:endParaRP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  update=</a:t>
            </a:r>
            <a:r>
              <a:rPr lang="ja-JP" altLang="en-US" sz="2400" dirty="0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”</a:t>
            </a:r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@(:</a:t>
            </a:r>
            <a:r>
              <a:rPr lang="en-US" sz="2400" dirty="0" err="1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input:not</a:t>
            </a:r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(select))</a:t>
            </a:r>
            <a:r>
              <a:rPr lang="ja-JP" altLang="en-US" sz="2400" dirty="0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”</a:t>
            </a:r>
            <a:endParaRPr lang="en-US" sz="2400" dirty="0" smtClean="0">
              <a:solidFill>
                <a:schemeClr val="tx1"/>
              </a:solidFill>
              <a:effectLst/>
              <a:latin typeface="Helvetica Neue"/>
              <a:ea typeface="ＭＳ Ｐゴシック" charset="0"/>
              <a:cs typeface="Helvetica Neue"/>
            </a:endParaRPr>
          </a:p>
          <a:p>
            <a:pPr algn="l"/>
            <a:endParaRPr lang="en-US" sz="2400" dirty="0" smtClean="0">
              <a:solidFill>
                <a:schemeClr val="tx1"/>
              </a:solidFill>
              <a:effectLst/>
              <a:latin typeface="Helvetica Neue"/>
              <a:ea typeface="ＭＳ Ｐゴシック" charset="0"/>
              <a:cs typeface="Helvetica Neue"/>
            </a:endParaRP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  update=</a:t>
            </a:r>
            <a:r>
              <a:rPr lang="ja-JP" altLang="en-US" sz="2400" dirty="0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”</a:t>
            </a:r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@(:</a:t>
            </a:r>
            <a:r>
              <a:rPr lang="en-US" sz="2400" dirty="0" err="1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input:disabled</a:t>
            </a:r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))</a:t>
            </a:r>
            <a:r>
              <a:rPr lang="ja-JP" altLang="en-US" sz="2400" dirty="0" smtClean="0">
                <a:solidFill>
                  <a:schemeClr val="tx1"/>
                </a:solidFill>
                <a:effectLst/>
                <a:latin typeface="Helvetica Neue"/>
                <a:ea typeface="ＭＳ Ｐゴシック" charset="0"/>
                <a:cs typeface="Helvetica Neue"/>
              </a:rPr>
              <a:t>”</a:t>
            </a:r>
            <a:endParaRPr lang="en-US" sz="2400" dirty="0" smtClean="0">
              <a:solidFill>
                <a:schemeClr val="tx1"/>
              </a:solidFill>
              <a:effectLst/>
              <a:latin typeface="Helvetica Neue"/>
              <a:ea typeface="ＭＳ Ｐゴシック" charset="0"/>
              <a:cs typeface="Helvetica Neue"/>
            </a:endParaRPr>
          </a:p>
          <a:p>
            <a:pPr algn="l"/>
            <a:endParaRPr lang="en-US" sz="2400" dirty="0">
              <a:solidFill>
                <a:schemeClr val="tx1"/>
              </a:solidFill>
              <a:effectLst/>
              <a:latin typeface="Helvetica Neue"/>
              <a:ea typeface="ＭＳ Ｐゴシック" charset="0"/>
              <a:cs typeface="Helvetica Neu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PrimeFaces</a:t>
            </a:r>
            <a:r>
              <a:rPr lang="en-US" dirty="0" smtClean="0"/>
              <a:t> Selectors (PFS)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 Handling</a:t>
            </a:r>
            <a:endParaRPr lang="en-US" dirty="0"/>
          </a:p>
        </p:txBody>
      </p:sp>
      <p:sp>
        <p:nvSpPr>
          <p:cNvPr id="45058" name="Oval 2"/>
          <p:cNvSpPr>
            <a:spLocks/>
          </p:cNvSpPr>
          <p:nvPr/>
        </p:nvSpPr>
        <p:spPr bwMode="auto">
          <a:xfrm>
            <a:off x="4851400" y="6159500"/>
            <a:ext cx="2946400" cy="13081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="ctr"/>
          <a:lstStyle/>
          <a:p>
            <a:r>
              <a:rPr lang="en-US" sz="36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Compress</a:t>
            </a:r>
          </a:p>
        </p:txBody>
      </p:sp>
      <p:sp>
        <p:nvSpPr>
          <p:cNvPr id="45059" name="Oval 3"/>
          <p:cNvSpPr>
            <a:spLocks/>
          </p:cNvSpPr>
          <p:nvPr/>
        </p:nvSpPr>
        <p:spPr bwMode="auto">
          <a:xfrm>
            <a:off x="228600" y="6159500"/>
            <a:ext cx="2438400" cy="13081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="ctr"/>
          <a:lstStyle/>
          <a:p>
            <a:r>
              <a:rPr lang="en-US" sz="360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Minify</a:t>
            </a:r>
          </a:p>
        </p:txBody>
      </p:sp>
      <p:sp>
        <p:nvSpPr>
          <p:cNvPr id="45060" name="Oval 4"/>
          <p:cNvSpPr>
            <a:spLocks/>
          </p:cNvSpPr>
          <p:nvPr/>
        </p:nvSpPr>
        <p:spPr bwMode="auto">
          <a:xfrm>
            <a:off x="8280400" y="2514600"/>
            <a:ext cx="3657600" cy="23368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="ctr"/>
          <a:lstStyle/>
          <a:p>
            <a:r>
              <a:rPr lang="en-US" sz="360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On The Fly Loading</a:t>
            </a:r>
          </a:p>
        </p:txBody>
      </p:sp>
      <p:sp>
        <p:nvSpPr>
          <p:cNvPr id="45061" name="Oval 5"/>
          <p:cNvSpPr>
            <a:spLocks/>
          </p:cNvSpPr>
          <p:nvPr/>
        </p:nvSpPr>
        <p:spPr bwMode="auto">
          <a:xfrm>
            <a:off x="2527300" y="6159500"/>
            <a:ext cx="2438400" cy="13081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="ctr"/>
          <a:lstStyle/>
          <a:p>
            <a:r>
              <a:rPr lang="en-US" sz="360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Merge</a:t>
            </a:r>
          </a:p>
        </p:txBody>
      </p:sp>
      <p:sp>
        <p:nvSpPr>
          <p:cNvPr id="45062" name="Rectangle 6"/>
          <p:cNvSpPr>
            <a:spLocks/>
          </p:cNvSpPr>
          <p:nvPr/>
        </p:nvSpPr>
        <p:spPr bwMode="auto">
          <a:xfrm>
            <a:off x="6442075" y="3416300"/>
            <a:ext cx="98425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>
                <a:solidFill>
                  <a:srgbClr val="000000"/>
                </a:solidFill>
                <a:effectLst/>
                <a:ea typeface="ＭＳ Ｐゴシック" charset="0"/>
                <a:cs typeface="Helvetica Neue Light" charset="0"/>
              </a:rPr>
              <a:t>and</a:t>
            </a:r>
          </a:p>
        </p:txBody>
      </p:sp>
      <p:sp>
        <p:nvSpPr>
          <p:cNvPr id="45064" name="Line 8"/>
          <p:cNvSpPr>
            <a:spLocks noChangeShapeType="1"/>
          </p:cNvSpPr>
          <p:nvPr/>
        </p:nvSpPr>
        <p:spPr bwMode="auto">
          <a:xfrm rot="10800000" flipH="1">
            <a:off x="3733798" y="4851400"/>
            <a:ext cx="25401" cy="1320800"/>
          </a:xfrm>
          <a:prstGeom prst="line">
            <a:avLst/>
          </a:prstGeom>
          <a:noFill/>
          <a:ln w="101600" cap="flat">
            <a:solidFill>
              <a:srgbClr val="000000"/>
            </a:solidFill>
            <a:prstDash val="solid"/>
            <a:miter lim="800000"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 rot="10800000" flipH="1">
            <a:off x="1778000" y="4851400"/>
            <a:ext cx="1905000" cy="1371600"/>
          </a:xfrm>
          <a:prstGeom prst="line">
            <a:avLst/>
          </a:prstGeom>
          <a:noFill/>
          <a:ln w="101600" cap="flat">
            <a:solidFill>
              <a:srgbClr val="000000"/>
            </a:solidFill>
            <a:prstDash val="solid"/>
            <a:miter lim="800000"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 rot="10800000">
            <a:off x="3759200" y="4851400"/>
            <a:ext cx="2133600" cy="1371600"/>
          </a:xfrm>
          <a:prstGeom prst="line">
            <a:avLst/>
          </a:prstGeom>
          <a:noFill/>
          <a:ln w="101600" cap="flat">
            <a:solidFill>
              <a:srgbClr val="000000"/>
            </a:solidFill>
            <a:prstDash val="solid"/>
            <a:miter lim="800000"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5057" name="Oval 1"/>
          <p:cNvSpPr>
            <a:spLocks/>
          </p:cNvSpPr>
          <p:nvPr/>
        </p:nvSpPr>
        <p:spPr bwMode="auto">
          <a:xfrm>
            <a:off x="1917700" y="2590800"/>
            <a:ext cx="3898900" cy="23368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="ctr"/>
          <a:lstStyle/>
          <a:p>
            <a:r>
              <a:rPr lang="en-US" sz="36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Optimizations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Kito D. Mann</a:t>
            </a:r>
            <a:br>
              <a:rPr lang="en-US" dirty="0" smtClean="0"/>
            </a:br>
            <a:r>
              <a:rPr lang="en-US" sz="3100" dirty="0"/>
              <a:t>@kito99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Principal Consultant at </a:t>
            </a:r>
            <a:r>
              <a:rPr lang="en-US" dirty="0" err="1" smtClean="0"/>
              <a:t>Virtua</a:t>
            </a:r>
            <a:endParaRPr lang="en-US" dirty="0" smtClean="0"/>
          </a:p>
          <a:p>
            <a:pPr lvl="1"/>
            <a:r>
              <a:rPr lang="en-US" dirty="0" smtClean="0"/>
              <a:t>http://www.virtua.com</a:t>
            </a:r>
          </a:p>
          <a:p>
            <a:pPr lvl="1"/>
            <a:r>
              <a:rPr lang="en-US" dirty="0" smtClean="0"/>
              <a:t>Training, consulting, architecture, mentoring, </a:t>
            </a:r>
          </a:p>
          <a:p>
            <a:pPr lvl="1"/>
            <a:r>
              <a:rPr lang="en-US" dirty="0" smtClean="0"/>
              <a:t>Official US </a:t>
            </a:r>
            <a:r>
              <a:rPr lang="en-US" dirty="0" err="1" smtClean="0"/>
              <a:t>PrimeFaces</a:t>
            </a:r>
            <a:r>
              <a:rPr lang="en-US" dirty="0" smtClean="0"/>
              <a:t> partner</a:t>
            </a:r>
          </a:p>
          <a:p>
            <a:r>
              <a:rPr lang="en-US" dirty="0" smtClean="0"/>
              <a:t>Author, </a:t>
            </a:r>
            <a:r>
              <a:rPr lang="en-US" dirty="0" err="1" smtClean="0"/>
              <a:t>JavaServer</a:t>
            </a:r>
            <a:r>
              <a:rPr lang="en-US" dirty="0" smtClean="0"/>
              <a:t> Faces in Action</a:t>
            </a:r>
          </a:p>
          <a:p>
            <a:r>
              <a:rPr lang="en-US" dirty="0" smtClean="0"/>
              <a:t>Founder, JSF Central </a:t>
            </a:r>
          </a:p>
          <a:p>
            <a:pPr lvl="1"/>
            <a:r>
              <a:rPr lang="en-US" dirty="0" smtClean="0"/>
              <a:t>http://www.jsfcentral.com</a:t>
            </a:r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5838825" y="8967788"/>
            <a:ext cx="7165975" cy="67786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Copyright (C) 2012 Virtua, Inc. All rights reserved.</a:t>
            </a:r>
            <a:endParaRPr lang="en-US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29519" y="1063017"/>
            <a:ext cx="2025226" cy="2509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5924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465388"/>
            <a:ext cx="111760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7106" name="Rectangle 2"/>
          <p:cNvSpPr>
            <a:spLocks/>
          </p:cNvSpPr>
          <p:nvPr/>
        </p:nvSpPr>
        <p:spPr bwMode="auto">
          <a:xfrm>
            <a:off x="787400" y="254000"/>
            <a:ext cx="11430000" cy="2438400"/>
          </a:xfrm>
          <a:prstGeom prst="rect">
            <a:avLst/>
          </a:prstGeom>
          <a:noFill/>
          <a:ln>
            <a:noFill/>
          </a:ln>
          <a:effectLst>
            <a:outerShdw blurRad="50800" dist="38099" dir="5400000" algn="ctr" rotWithShape="0">
              <a:schemeClr val="bg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l"/>
            <a:r>
              <a:rPr lang="en-US" sz="7200">
                <a:solidFill>
                  <a:srgbClr val="000000"/>
                </a:solidFill>
                <a:effectLst/>
                <a:ea typeface="ＭＳ Ｐゴシック" charset="0"/>
                <a:cs typeface="Helvetica Neue Light" charset="0"/>
              </a:rPr>
              <a:t>Themes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Install a Theme</a:t>
            </a:r>
          </a:p>
        </p:txBody>
      </p:sp>
      <p:pic>
        <p:nvPicPr>
          <p:cNvPr id="48130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200400"/>
            <a:ext cx="1600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8131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75" y="3265488"/>
            <a:ext cx="733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8132" name="Rectangle 4"/>
          <p:cNvSpPr>
            <a:spLocks/>
          </p:cNvSpPr>
          <p:nvPr/>
        </p:nvSpPr>
        <p:spPr bwMode="auto">
          <a:xfrm>
            <a:off x="2435225" y="2514600"/>
            <a:ext cx="770255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dirty="0">
                <a:solidFill>
                  <a:srgbClr val="000000"/>
                </a:solidFill>
                <a:effectLst/>
                <a:ea typeface="ＭＳ Ｐゴシック" charset="0"/>
                <a:cs typeface="Helvetica Neue Light" charset="0"/>
              </a:rPr>
              <a:t>Add </a:t>
            </a:r>
            <a:r>
              <a:rPr lang="en-US" dirty="0" err="1">
                <a:solidFill>
                  <a:srgbClr val="000000"/>
                </a:solidFill>
                <a:effectLst/>
                <a:ea typeface="ＭＳ Ｐゴシック" charset="0"/>
                <a:cs typeface="Helvetica Neue Light" charset="0"/>
              </a:rPr>
              <a:t>primefaces</a:t>
            </a:r>
            <a:r>
              <a:rPr lang="en-US" dirty="0">
                <a:solidFill>
                  <a:srgbClr val="000000"/>
                </a:solidFill>
                <a:effectLst/>
                <a:ea typeface="ＭＳ Ｐゴシック" charset="0"/>
                <a:cs typeface="Helvetica Neue Light" charset="0"/>
              </a:rPr>
              <a:t>-{</a:t>
            </a:r>
            <a:r>
              <a:rPr lang="en-US" dirty="0" err="1">
                <a:solidFill>
                  <a:srgbClr val="000000"/>
                </a:solidFill>
                <a:effectLst/>
                <a:ea typeface="ＭＳ Ｐゴシック" charset="0"/>
                <a:cs typeface="Helvetica Neue Light" charset="0"/>
              </a:rPr>
              <a:t>themename</a:t>
            </a:r>
            <a:r>
              <a:rPr lang="en-US" dirty="0">
                <a:solidFill>
                  <a:srgbClr val="000000"/>
                </a:solidFill>
                <a:effectLst/>
                <a:ea typeface="ＭＳ Ｐゴシック" charset="0"/>
                <a:cs typeface="Helvetica Neue Light" charset="0"/>
              </a:rPr>
              <a:t>}.jar</a:t>
            </a:r>
          </a:p>
        </p:txBody>
      </p:sp>
      <p:sp>
        <p:nvSpPr>
          <p:cNvPr id="48133" name="Rectangle 5"/>
          <p:cNvSpPr>
            <a:spLocks/>
          </p:cNvSpPr>
          <p:nvPr/>
        </p:nvSpPr>
        <p:spPr bwMode="auto">
          <a:xfrm>
            <a:off x="5122863" y="5473700"/>
            <a:ext cx="232727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dirty="0">
                <a:solidFill>
                  <a:srgbClr val="000000"/>
                </a:solidFill>
                <a:effectLst/>
                <a:ea typeface="ＭＳ Ｐゴシック" charset="0"/>
                <a:cs typeface="Helvetica Neue Light" charset="0"/>
              </a:rPr>
              <a:t>Configure</a:t>
            </a:r>
          </a:p>
        </p:txBody>
      </p:sp>
      <p:sp>
        <p:nvSpPr>
          <p:cNvPr id="48134" name="AutoShape 6"/>
          <p:cNvSpPr>
            <a:spLocks/>
          </p:cNvSpPr>
          <p:nvPr/>
        </p:nvSpPr>
        <p:spPr bwMode="auto">
          <a:xfrm>
            <a:off x="2120900" y="6286500"/>
            <a:ext cx="9525000" cy="1676400"/>
          </a:xfrm>
          <a:prstGeom prst="roundRect">
            <a:avLst>
              <a:gd name="adj" fmla="val 11361"/>
            </a:avLst>
          </a:prstGeom>
          <a:solidFill>
            <a:schemeClr val="bg2"/>
          </a:solidFill>
          <a:ln>
            <a:noFill/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  <a:extLst/>
        </p:spPr>
        <p:txBody>
          <a:bodyPr lIns="0" tIns="0" rIns="0" bIns="0"/>
          <a:lstStyle/>
          <a:p>
            <a:pPr algn="l"/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&lt;context-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param</a:t>
            </a:r>
            <a:r>
              <a:rPr lang="en-US" sz="2400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&gt;  </a:t>
            </a:r>
            <a:endParaRPr lang="en-US" sz="2400" dirty="0">
              <a:solidFill>
                <a:schemeClr val="tx1"/>
              </a:solidFill>
              <a:effectLst/>
              <a:ea typeface="ＭＳ Ｐゴシック" charset="0"/>
              <a:cs typeface="Helvetica Neue Light" charset="0"/>
            </a:endParaRP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 &lt;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param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-name&gt;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primefaces.THEME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&lt;/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param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-name&gt;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 &lt;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param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-value&gt;{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themename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}&lt;/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param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-value&gt;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&lt;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/context-</a:t>
            </a:r>
            <a:r>
              <a:rPr lang="en-US" sz="2400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param</a:t>
            </a:r>
            <a:r>
              <a: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&gt;</a:t>
            </a:r>
          </a:p>
          <a:p>
            <a:pPr algn="l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0"/>
              <a:cs typeface="Helvetica Neue Light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3" grpId="0"/>
      <p:bldP spid="4813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325" y="2755900"/>
            <a:ext cx="3416300" cy="622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Roll Your Own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Advanced Themes</a:t>
            </a:r>
            <a:endParaRPr lang="en-US" dirty="0"/>
          </a:p>
        </p:txBody>
      </p:sp>
      <p:pic>
        <p:nvPicPr>
          <p:cNvPr id="5017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2552700"/>
            <a:ext cx="46228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2679700"/>
            <a:ext cx="3365500" cy="538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1700" y="6159500"/>
            <a:ext cx="4349750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2462213"/>
            <a:ext cx="419100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81724" y="2172954"/>
            <a:ext cx="18466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806700"/>
            <a:ext cx="3251200" cy="325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2" name="Rectangle 2"/>
          <p:cNvSpPr>
            <a:spLocks/>
          </p:cNvSpPr>
          <p:nvPr/>
        </p:nvSpPr>
        <p:spPr bwMode="auto">
          <a:xfrm>
            <a:off x="5737814" y="2942273"/>
            <a:ext cx="5542382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9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0"/>
                <a:cs typeface="Helvetica Neue Light" charset="0"/>
              </a:rPr>
              <a:t>Demo: </a:t>
            </a:r>
          </a:p>
          <a:p>
            <a:r>
              <a:rPr lang="en-US" sz="9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0"/>
                <a:cs typeface="Helvetica Neue Light" charset="0"/>
              </a:rPr>
              <a:t>Showcase</a:t>
            </a:r>
            <a:endParaRPr lang="en-US" sz="9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ea typeface="ＭＳ Ｐゴシック" charset="0"/>
              <a:cs typeface="Helvetica Neue Light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Client-side Validation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 Virtua, Inc. All rights reserved.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251200" y="2667000"/>
            <a:ext cx="6502400" cy="2677656"/>
          </a:xfrm>
          <a:prstGeom prst="rect">
            <a:avLst/>
          </a:prstGeom>
          <a:solidFill>
            <a:schemeClr val="bg2"/>
          </a:solidFill>
        </p:spPr>
        <p:txBody>
          <a:bodyPr>
            <a:spAutoFit/>
          </a:bodyPr>
          <a:lstStyle/>
          <a:p>
            <a:pPr algn="l"/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&lt;</a:t>
            </a:r>
            <a:r>
              <a:rPr lang="en-US" sz="2400" dirty="0" err="1">
                <a:solidFill>
                  <a:schemeClr val="tx1"/>
                </a:solidFill>
                <a:effectLst/>
                <a:latin typeface="Helvetica Neue"/>
              </a:rPr>
              <a:t>h:form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&gt;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</a:rPr>
              <a:t>  &lt;</a:t>
            </a:r>
            <a:r>
              <a:rPr lang="en-US" sz="2400" dirty="0" err="1">
                <a:solidFill>
                  <a:schemeClr val="tx1"/>
                </a:solidFill>
                <a:effectLst/>
                <a:latin typeface="Helvetica Neue"/>
              </a:rPr>
              <a:t>p:messages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 /&gt;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</a:rPr>
              <a:t>  &lt;</a:t>
            </a:r>
            <a:r>
              <a:rPr lang="en-US" sz="2400" dirty="0" err="1">
                <a:solidFill>
                  <a:schemeClr val="tx1"/>
                </a:solidFill>
                <a:effectLst/>
                <a:latin typeface="Helvetica Neue"/>
              </a:rPr>
              <a:t>p:inputText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 required="true" /&gt;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</a:rPr>
              <a:t>  &lt;</a:t>
            </a:r>
            <a:r>
              <a:rPr lang="en-US" sz="2400" dirty="0" err="1">
                <a:solidFill>
                  <a:schemeClr val="tx1"/>
                </a:solidFill>
                <a:effectLst/>
                <a:latin typeface="Helvetica Neue"/>
              </a:rPr>
              <a:t>p:inputTextarea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 required="true" /&gt;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</a:rPr>
              <a:t>  &lt;</a:t>
            </a:r>
            <a:r>
              <a:rPr lang="en-US" sz="2400" dirty="0" err="1">
                <a:solidFill>
                  <a:schemeClr val="tx1"/>
                </a:solidFill>
                <a:effectLst/>
                <a:latin typeface="Helvetica Neue"/>
              </a:rPr>
              <a:t>p:commandButton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 value="Save" </a:t>
            </a:r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</a:rPr>
              <a:t>  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</a:rPr>
              <a:t>       </a:t>
            </a:r>
            <a:r>
              <a:rPr lang="en-US" sz="2400" b="1" dirty="0" err="1" smtClean="0">
                <a:solidFill>
                  <a:schemeClr val="tx1"/>
                </a:solidFill>
                <a:effectLst/>
                <a:latin typeface="Helvetica Neue"/>
              </a:rPr>
              <a:t>validateClient</a:t>
            </a:r>
            <a:r>
              <a:rPr lang="en-US" sz="2400" b="1" dirty="0">
                <a:solidFill>
                  <a:schemeClr val="tx1"/>
                </a:solidFill>
                <a:effectLst/>
                <a:latin typeface="Helvetica Neue"/>
              </a:rPr>
              <a:t>="true" </a:t>
            </a:r>
            <a:r>
              <a:rPr lang="en-US" sz="2400" dirty="0" err="1">
                <a:solidFill>
                  <a:schemeClr val="tx1"/>
                </a:solidFill>
                <a:effectLst/>
                <a:latin typeface="Helvetica Neue"/>
              </a:rPr>
              <a:t>ajax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="false"/&gt;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&lt;/</a:t>
            </a:r>
            <a:r>
              <a:rPr lang="en-US" sz="2400" dirty="0" err="1">
                <a:solidFill>
                  <a:schemeClr val="tx1"/>
                </a:solidFill>
                <a:effectLst/>
                <a:latin typeface="Helvetica Neue"/>
              </a:rPr>
              <a:t>h:form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404339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Instant Validation with Events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 Virtua, Inc. All rights reserved.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397000" y="2034363"/>
            <a:ext cx="10210800" cy="710963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l"/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&lt;</a:t>
            </a:r>
            <a:r>
              <a:rPr lang="en-US" sz="2400" dirty="0" err="1">
                <a:solidFill>
                  <a:schemeClr val="tx1"/>
                </a:solidFill>
                <a:effectLst/>
                <a:latin typeface="Helvetica Neue"/>
              </a:rPr>
              <a:t>h:form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&gt;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</a:rPr>
              <a:t>  &lt;</a:t>
            </a:r>
            <a:r>
              <a:rPr lang="en-US" sz="2400" dirty="0" err="1">
                <a:solidFill>
                  <a:schemeClr val="tx1"/>
                </a:solidFill>
                <a:effectLst/>
                <a:latin typeface="Helvetica Neue"/>
              </a:rPr>
              <a:t>h:panelGrid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 columns="4" </a:t>
            </a:r>
            <a:r>
              <a:rPr lang="en-US" sz="2400" dirty="0" err="1">
                <a:solidFill>
                  <a:schemeClr val="tx1"/>
                </a:solidFill>
                <a:effectLst/>
                <a:latin typeface="Helvetica Neue"/>
              </a:rPr>
              <a:t>cellpadding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="5"&gt;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</a:rPr>
              <a:t>    &lt;</a:t>
            </a:r>
            <a:r>
              <a:rPr lang="en-US" sz="2400" dirty="0" err="1">
                <a:solidFill>
                  <a:schemeClr val="tx1"/>
                </a:solidFill>
                <a:effectLst/>
                <a:latin typeface="Helvetica Neue"/>
              </a:rPr>
              <a:t>h:outputLabel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 for="text" value="Text: (Change)" /&gt;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</a:rPr>
              <a:t>    &lt;</a:t>
            </a:r>
            <a:r>
              <a:rPr lang="en-US" sz="2400" dirty="0" err="1">
                <a:solidFill>
                  <a:schemeClr val="tx1"/>
                </a:solidFill>
                <a:effectLst/>
                <a:latin typeface="Helvetica Neue"/>
              </a:rPr>
              <a:t>p:inputText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 id="text" value="#{</a:t>
            </a:r>
            <a:r>
              <a:rPr lang="en-US" sz="2400" dirty="0" err="1">
                <a:solidFill>
                  <a:schemeClr val="tx1"/>
                </a:solidFill>
                <a:effectLst/>
                <a:latin typeface="Helvetica Neue"/>
              </a:rPr>
              <a:t>validationBean.text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}" required="true"&gt;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</a:rPr>
              <a:t>      &lt;</a:t>
            </a:r>
            <a:r>
              <a:rPr lang="en-US" sz="2400" dirty="0" err="1">
                <a:solidFill>
                  <a:schemeClr val="tx1"/>
                </a:solidFill>
                <a:effectLst/>
                <a:latin typeface="Helvetica Neue"/>
              </a:rPr>
              <a:t>f:validateLength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 minimum="2" maximum="5" /&gt;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</a:rPr>
              <a:t>      </a:t>
            </a:r>
            <a:r>
              <a:rPr lang="en-US" sz="2400" b="1" dirty="0" smtClean="0">
                <a:solidFill>
                  <a:schemeClr val="tx1"/>
                </a:solidFill>
                <a:effectLst/>
                <a:latin typeface="Helvetica Neue"/>
              </a:rPr>
              <a:t>&lt;</a:t>
            </a:r>
            <a:r>
              <a:rPr lang="en-US" sz="2400" b="1" dirty="0" err="1" smtClean="0">
                <a:solidFill>
                  <a:schemeClr val="tx1"/>
                </a:solidFill>
                <a:effectLst/>
                <a:latin typeface="Helvetica Neue"/>
              </a:rPr>
              <a:t>p:clientValidator</a:t>
            </a:r>
            <a:r>
              <a:rPr lang="en-US" sz="2400" b="1" dirty="0" smtClean="0">
                <a:solidFill>
                  <a:schemeClr val="tx1"/>
                </a:solidFill>
                <a:effectLst/>
                <a:latin typeface="Helvetica Neue"/>
              </a:rPr>
              <a:t> /&gt;</a:t>
            </a:r>
            <a:endParaRPr lang="en-US" sz="2400" b="1" dirty="0">
              <a:solidFill>
                <a:schemeClr val="tx1"/>
              </a:solidFill>
              <a:effectLst/>
              <a:latin typeface="Helvetica Neue"/>
            </a:endParaRP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</a:rPr>
              <a:t>    &lt;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/</a:t>
            </a:r>
            <a:r>
              <a:rPr lang="en-US" sz="2400" dirty="0" err="1">
                <a:solidFill>
                  <a:schemeClr val="tx1"/>
                </a:solidFill>
                <a:effectLst/>
                <a:latin typeface="Helvetica Neue"/>
              </a:rPr>
              <a:t>p:inputText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&gt;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</a:rPr>
              <a:t>    &lt;</a:t>
            </a:r>
            <a:r>
              <a:rPr lang="en-US" sz="2400" dirty="0" err="1">
                <a:solidFill>
                  <a:schemeClr val="tx1"/>
                </a:solidFill>
                <a:effectLst/>
                <a:latin typeface="Helvetica Neue"/>
              </a:rPr>
              <a:t>p:message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 for="text" display="icon" /&gt;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</a:rPr>
              <a:t>    &lt;</a:t>
            </a:r>
            <a:r>
              <a:rPr lang="en-US" sz="2400" dirty="0" err="1">
                <a:solidFill>
                  <a:schemeClr val="tx1"/>
                </a:solidFill>
                <a:effectLst/>
                <a:latin typeface="Helvetica Neue"/>
              </a:rPr>
              <a:t>h:outputText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 value="#{</a:t>
            </a:r>
            <a:r>
              <a:rPr lang="en-US" sz="2400" dirty="0" err="1">
                <a:solidFill>
                  <a:schemeClr val="tx1"/>
                </a:solidFill>
                <a:effectLst/>
                <a:latin typeface="Helvetica Neue"/>
              </a:rPr>
              <a:t>validationBean.text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}" /&gt;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</a:rPr>
              <a:t>    &lt;</a:t>
            </a:r>
            <a:r>
              <a:rPr lang="en-US" sz="2400" dirty="0" err="1">
                <a:solidFill>
                  <a:schemeClr val="tx1"/>
                </a:solidFill>
                <a:effectLst/>
                <a:latin typeface="Helvetica Neue"/>
              </a:rPr>
              <a:t>h:outputLabel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 for="integer" value="Integer: (</a:t>
            </a:r>
            <a:r>
              <a:rPr lang="en-US" sz="2400" dirty="0" err="1">
                <a:solidFill>
                  <a:schemeClr val="tx1"/>
                </a:solidFill>
                <a:effectLst/>
                <a:latin typeface="Helvetica Neue"/>
              </a:rPr>
              <a:t>Keyup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)" /&gt;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</a:rPr>
              <a:t>    &lt;</a:t>
            </a:r>
            <a:r>
              <a:rPr lang="en-US" sz="2400" dirty="0" err="1">
                <a:solidFill>
                  <a:schemeClr val="tx1"/>
                </a:solidFill>
                <a:effectLst/>
                <a:latin typeface="Helvetica Neue"/>
              </a:rPr>
              <a:t>p:inputText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 id="integer" value="#{</a:t>
            </a:r>
            <a:r>
              <a:rPr lang="en-US" sz="2400" dirty="0" err="1">
                <a:solidFill>
                  <a:schemeClr val="tx1"/>
                </a:solidFill>
                <a:effectLst/>
                <a:latin typeface="Helvetica Neue"/>
              </a:rPr>
              <a:t>validationBean.integer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}"&gt;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</a:rPr>
              <a:t>      </a:t>
            </a:r>
            <a:r>
              <a:rPr lang="en-US" sz="2400" b="1" dirty="0" smtClean="0">
                <a:solidFill>
                  <a:schemeClr val="tx1"/>
                </a:solidFill>
                <a:effectLst/>
                <a:latin typeface="Helvetica Neue"/>
              </a:rPr>
              <a:t>&lt;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Helvetica Neue"/>
              </a:rPr>
              <a:t>p:clientValidator</a:t>
            </a:r>
            <a:r>
              <a:rPr lang="en-US" sz="2400" b="1" dirty="0">
                <a:solidFill>
                  <a:schemeClr val="tx1"/>
                </a:solidFill>
                <a:effectLst/>
                <a:latin typeface="Helvetica Neue"/>
              </a:rPr>
              <a:t> event="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Helvetica Neue"/>
              </a:rPr>
              <a:t>keyup</a:t>
            </a:r>
            <a:r>
              <a:rPr lang="en-US" sz="2400" b="1" dirty="0">
                <a:solidFill>
                  <a:schemeClr val="tx1"/>
                </a:solidFill>
                <a:effectLst/>
                <a:latin typeface="Helvetica Neue"/>
              </a:rPr>
              <a:t>"/&gt;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</a:rPr>
              <a:t>    &lt;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/</a:t>
            </a:r>
            <a:r>
              <a:rPr lang="en-US" sz="2400" dirty="0" err="1">
                <a:solidFill>
                  <a:schemeClr val="tx1"/>
                </a:solidFill>
                <a:effectLst/>
                <a:latin typeface="Helvetica Neue"/>
              </a:rPr>
              <a:t>p:inputText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&gt;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</a:rPr>
              <a:t>    &lt;</a:t>
            </a:r>
            <a:r>
              <a:rPr lang="en-US" sz="2400" dirty="0" err="1">
                <a:solidFill>
                  <a:schemeClr val="tx1"/>
                </a:solidFill>
                <a:effectLst/>
                <a:latin typeface="Helvetica Neue"/>
              </a:rPr>
              <a:t>p:message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 for="integer" display="icon" /&gt;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</a:rPr>
              <a:t>    &lt;</a:t>
            </a:r>
            <a:r>
              <a:rPr lang="en-US" sz="2400" dirty="0" err="1">
                <a:solidFill>
                  <a:schemeClr val="tx1"/>
                </a:solidFill>
                <a:effectLst/>
                <a:latin typeface="Helvetica Neue"/>
              </a:rPr>
              <a:t>h:outputText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 value="#{</a:t>
            </a:r>
            <a:r>
              <a:rPr lang="en-US" sz="2400" dirty="0" err="1">
                <a:solidFill>
                  <a:schemeClr val="tx1"/>
                </a:solidFill>
                <a:effectLst/>
                <a:latin typeface="Helvetica Neue"/>
              </a:rPr>
              <a:t>validationBean.integer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}" /&gt;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</a:rPr>
              <a:t>  &lt;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/</a:t>
            </a:r>
            <a:r>
              <a:rPr lang="en-US" sz="2400" dirty="0" err="1">
                <a:solidFill>
                  <a:schemeClr val="tx1"/>
                </a:solidFill>
                <a:effectLst/>
                <a:latin typeface="Helvetica Neue"/>
              </a:rPr>
              <a:t>h:panelGrid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&gt;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</a:rPr>
              <a:t>    &lt;</a:t>
            </a:r>
            <a:r>
              <a:rPr lang="en-US" sz="2400" dirty="0" err="1">
                <a:solidFill>
                  <a:schemeClr val="tx1"/>
                </a:solidFill>
                <a:effectLst/>
                <a:latin typeface="Helvetica Neue"/>
              </a:rPr>
              <a:t>p:commandButton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 value="Save" </a:t>
            </a:r>
            <a:r>
              <a:rPr lang="en-US" sz="2400" dirty="0" err="1">
                <a:solidFill>
                  <a:schemeClr val="tx1"/>
                </a:solidFill>
                <a:effectLst/>
                <a:latin typeface="Helvetica Neue"/>
              </a:rPr>
              <a:t>ajax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="false" icon="</a:t>
            </a:r>
            <a:r>
              <a:rPr lang="en-US" sz="2400" dirty="0" err="1">
                <a:solidFill>
                  <a:schemeClr val="tx1"/>
                </a:solidFill>
                <a:effectLst/>
                <a:latin typeface="Helvetica Neue"/>
              </a:rPr>
              <a:t>ui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-icon-check"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</a:rPr>
              <a:t>       </a:t>
            </a:r>
            <a:r>
              <a:rPr lang="en-US" sz="2400" b="1" dirty="0" err="1" smtClean="0">
                <a:solidFill>
                  <a:schemeClr val="tx1"/>
                </a:solidFill>
                <a:effectLst/>
                <a:latin typeface="Helvetica Neue"/>
              </a:rPr>
              <a:t>validateClient</a:t>
            </a:r>
            <a:r>
              <a:rPr lang="en-US" sz="2400" b="1" dirty="0">
                <a:solidFill>
                  <a:schemeClr val="tx1"/>
                </a:solidFill>
                <a:effectLst/>
                <a:latin typeface="Helvetica Neue"/>
              </a:rPr>
              <a:t>="true"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/&gt;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  <a:latin typeface="Helvetica Neue"/>
              </a:rPr>
              <a:t>&lt;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/</a:t>
            </a:r>
            <a:r>
              <a:rPr lang="en-US" sz="2400" dirty="0" err="1">
                <a:solidFill>
                  <a:schemeClr val="tx1"/>
                </a:solidFill>
                <a:effectLst/>
                <a:latin typeface="Helvetica Neue"/>
              </a:rPr>
              <a:t>h:form</a:t>
            </a:r>
            <a:r>
              <a:rPr lang="en-US" sz="2400" dirty="0">
                <a:solidFill>
                  <a:schemeClr val="tx1"/>
                </a:solidFill>
                <a:effectLst/>
                <a:latin typeface="Helvetica Neue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53454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Client-side Validation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Messages are fully integrated</a:t>
            </a:r>
          </a:p>
          <a:p>
            <a:pPr marL="0" indent="0" algn="ctr">
              <a:buNone/>
            </a:pPr>
            <a:r>
              <a:rPr lang="en-US" dirty="0" smtClean="0"/>
              <a:t>API for writing custom client-side validators and converters</a:t>
            </a:r>
          </a:p>
          <a:p>
            <a:pPr marL="0" indent="0" algn="ctr">
              <a:buNone/>
            </a:pPr>
            <a:r>
              <a:rPr lang="en-US" dirty="0" smtClean="0"/>
              <a:t>Locale object available in JavaScript</a:t>
            </a: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 Virtua,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9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Bean Validation Integration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 Virtua, Inc. All rights reserved.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168400" y="2667000"/>
            <a:ext cx="3505200" cy="267765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</a:rPr>
              <a:t>public class Bean {</a:t>
            </a:r>
          </a:p>
          <a:p>
            <a:pPr algn="l"/>
            <a:endParaRPr lang="en-US" sz="2400" dirty="0" smtClean="0">
              <a:solidFill>
                <a:schemeClr val="tx1"/>
              </a:solidFill>
              <a:effectLst/>
            </a:endParaRP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</a:rPr>
              <a:t>@</a:t>
            </a:r>
            <a:r>
              <a:rPr lang="en-US" sz="2400" dirty="0" err="1" smtClean="0">
                <a:solidFill>
                  <a:schemeClr val="tx1"/>
                </a:solidFill>
                <a:effectLst/>
              </a:rPr>
              <a:t>NotNull</a:t>
            </a:r>
            <a:endParaRPr lang="en-US" sz="2400" dirty="0" smtClean="0">
              <a:solidFill>
                <a:schemeClr val="tx1"/>
              </a:solidFill>
              <a:effectLst/>
            </a:endParaRP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</a:rPr>
              <a:t>@Max(30)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</a:rPr>
              <a:t>private String name;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</a:rPr>
              <a:t>…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effectLst/>
              </a:rPr>
              <a:t>}</a:t>
            </a:r>
            <a:endParaRPr lang="en-US" sz="2400" dirty="0">
              <a:solidFill>
                <a:schemeClr val="tx1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435600" y="2743200"/>
            <a:ext cx="5791200" cy="4616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l"/>
            <a:r>
              <a:rPr lang="en-US" sz="2400" dirty="0">
                <a:solidFill>
                  <a:schemeClr val="tx1"/>
                </a:solidFill>
                <a:effectLst/>
              </a:rPr>
              <a:t>&lt;</a:t>
            </a:r>
            <a:r>
              <a:rPr lang="en-US" sz="2400" dirty="0" err="1">
                <a:solidFill>
                  <a:schemeClr val="tx1"/>
                </a:solidFill>
                <a:effectLst/>
              </a:rPr>
              <a:t>p:inputText</a:t>
            </a:r>
            <a:r>
              <a:rPr lang="en-US" sz="2400" dirty="0">
                <a:solidFill>
                  <a:schemeClr val="tx1"/>
                </a:solidFill>
                <a:effectLst/>
              </a:rPr>
              <a:t> value="#{</a:t>
            </a:r>
            <a:r>
              <a:rPr lang="en-US" sz="2400" dirty="0" err="1">
                <a:solidFill>
                  <a:schemeClr val="tx1"/>
                </a:solidFill>
                <a:effectLst/>
              </a:rPr>
              <a:t>bean.firstname</a:t>
            </a:r>
            <a:r>
              <a:rPr lang="en-US" sz="2400" dirty="0">
                <a:solidFill>
                  <a:schemeClr val="tx1"/>
                </a:solidFill>
                <a:effectLst/>
              </a:rPr>
              <a:t>}" /&gt;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7569200" y="3276600"/>
            <a:ext cx="822960" cy="822960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511800" y="4191000"/>
            <a:ext cx="5638800" cy="4616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l"/>
            <a:r>
              <a:rPr lang="en-US" sz="2400" dirty="0">
                <a:solidFill>
                  <a:schemeClr val="tx1"/>
                </a:solidFill>
                <a:effectLst/>
              </a:rPr>
              <a:t>&lt;input type="text" </a:t>
            </a:r>
            <a:r>
              <a:rPr lang="en-US" sz="2400" b="1" dirty="0" err="1">
                <a:solidFill>
                  <a:schemeClr val="tx1"/>
                </a:solidFill>
                <a:effectLst/>
              </a:rPr>
              <a:t>maxlength</a:t>
            </a:r>
            <a:r>
              <a:rPr lang="en-US" sz="2400" dirty="0">
                <a:solidFill>
                  <a:schemeClr val="tx1"/>
                </a:solidFill>
                <a:effectLst/>
              </a:rPr>
              <a:t>="30" … /&gt;</a:t>
            </a:r>
          </a:p>
        </p:txBody>
      </p:sp>
    </p:spTree>
    <p:extLst>
      <p:ext uri="{BB962C8B-B14F-4D97-AF65-F5344CB8AC3E}">
        <p14:creationId xmlns:p14="http://schemas.microsoft.com/office/powerpoint/2010/main" val="319895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 animBg="1"/>
      <p:bldP spid="1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JavaScript API</a:t>
            </a:r>
          </a:p>
          <a:p>
            <a:pPr marL="0" indent="0" algn="ctr">
              <a:buNone/>
            </a:pPr>
            <a:r>
              <a:rPr lang="en-US" dirty="0" smtClean="0"/>
              <a:t>Accessibility</a:t>
            </a:r>
          </a:p>
          <a:p>
            <a:pPr marL="0" indent="0" algn="ctr">
              <a:buNone/>
            </a:pPr>
            <a:r>
              <a:rPr lang="en-US" dirty="0" smtClean="0"/>
              <a:t>Right-to-left support</a:t>
            </a:r>
          </a:p>
          <a:p>
            <a:pPr marL="0" indent="0" algn="ctr">
              <a:buNone/>
            </a:pPr>
            <a:r>
              <a:rPr lang="en-US" dirty="0" smtClean="0"/>
              <a:t>Exception handler</a:t>
            </a:r>
          </a:p>
          <a:p>
            <a:pPr marL="0" indent="0" algn="ctr">
              <a:buNone/>
            </a:pPr>
            <a:r>
              <a:rPr lang="en-US" dirty="0" smtClean="0"/>
              <a:t>Dialog framework</a:t>
            </a:r>
          </a:p>
          <a:p>
            <a:pPr marL="0" indent="0" algn="ctr">
              <a:buNone/>
            </a:pPr>
            <a:r>
              <a:rPr lang="en-US" dirty="0" smtClean="0"/>
              <a:t>Page </a:t>
            </a:r>
            <a:r>
              <a:rPr lang="en-US" dirty="0" smtClean="0"/>
              <a:t>authorization</a:t>
            </a:r>
          </a:p>
          <a:p>
            <a:pPr marL="0" indent="0" algn="ctr">
              <a:buNone/>
            </a:pPr>
            <a:r>
              <a:rPr lang="en-US" dirty="0" err="1" smtClean="0"/>
              <a:t>PrimeFaces</a:t>
            </a:r>
            <a:r>
              <a:rPr lang="en-US" dirty="0" smtClean="0"/>
              <a:t> Extensions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 Virtua,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230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Kito D. Mann</a:t>
            </a:r>
            <a:br>
              <a:rPr lang="en-US" dirty="0" smtClean="0"/>
            </a:br>
            <a:r>
              <a:rPr lang="en-US" sz="3100" dirty="0"/>
              <a:t>@kito99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Co-host, Enterprise Java Newscast</a:t>
            </a:r>
          </a:p>
          <a:p>
            <a:pPr lvl="1"/>
            <a:r>
              <a:rPr lang="en-US" dirty="0">
                <a:hlinkClick r:id="rId3"/>
              </a:rPr>
              <a:t>http://enterprisejavanews.com</a:t>
            </a:r>
            <a:endParaRPr lang="en-US" dirty="0"/>
          </a:p>
          <a:p>
            <a:r>
              <a:rPr lang="en-US" dirty="0" smtClean="0"/>
              <a:t>Internationally recognized speaker</a:t>
            </a:r>
          </a:p>
          <a:p>
            <a:pPr lvl="1"/>
            <a:r>
              <a:rPr lang="en-US" dirty="0" err="1" smtClean="0"/>
              <a:t>JavaOne</a:t>
            </a:r>
            <a:r>
              <a:rPr lang="en-US" dirty="0"/>
              <a:t>, </a:t>
            </a:r>
            <a:r>
              <a:rPr lang="en-US" dirty="0" err="1"/>
              <a:t>JavaZone</a:t>
            </a:r>
            <a:r>
              <a:rPr lang="en-US" dirty="0"/>
              <a:t>, </a:t>
            </a:r>
            <a:r>
              <a:rPr lang="en-US" dirty="0" err="1"/>
              <a:t>Devoxx</a:t>
            </a:r>
            <a:r>
              <a:rPr lang="en-US" dirty="0"/>
              <a:t>, NFJS, TSSJS, etc.</a:t>
            </a:r>
          </a:p>
          <a:p>
            <a:r>
              <a:rPr lang="en-US" dirty="0" smtClean="0"/>
              <a:t>JCP Member</a:t>
            </a:r>
          </a:p>
          <a:p>
            <a:pPr lvl="1"/>
            <a:r>
              <a:rPr lang="en-US" dirty="0" smtClean="0"/>
              <a:t>JSF, </a:t>
            </a:r>
            <a:r>
              <a:rPr lang="en-US" dirty="0" err="1" smtClean="0"/>
              <a:t>WebBeans</a:t>
            </a:r>
            <a:r>
              <a:rPr lang="en-US" dirty="0" smtClean="0"/>
              <a:t>, JSF </a:t>
            </a:r>
            <a:r>
              <a:rPr lang="en-US" dirty="0" err="1" smtClean="0"/>
              <a:t>Portlet</a:t>
            </a:r>
            <a:r>
              <a:rPr lang="en-US" dirty="0" smtClean="0"/>
              <a:t> Bridge, </a:t>
            </a:r>
            <a:r>
              <a:rPr lang="en-US" dirty="0" err="1" smtClean="0"/>
              <a:t>Portlets</a:t>
            </a:r>
            <a:r>
              <a:rPr lang="en-US" dirty="0" smtClean="0"/>
              <a:t> </a:t>
            </a:r>
          </a:p>
          <a:p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38825" y="8967788"/>
            <a:ext cx="7165975" cy="67786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Copyright (C) 2012 Virtua,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7057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400" y="2324100"/>
            <a:ext cx="1587500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300" y="2298700"/>
            <a:ext cx="1587500" cy="298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100" y="2324100"/>
            <a:ext cx="1587500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0700" y="2324100"/>
            <a:ext cx="1587500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400" y="6108700"/>
            <a:ext cx="1587500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300" y="6108700"/>
            <a:ext cx="1587500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100" y="6108700"/>
            <a:ext cx="1587500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2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0700" y="6108700"/>
            <a:ext cx="1587500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PrimeFaces</a:t>
            </a:r>
            <a:r>
              <a:rPr lang="en-US" dirty="0" smtClean="0"/>
              <a:t> Mobile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PrimeFaces</a:t>
            </a:r>
            <a:r>
              <a:rPr lang="en-US" dirty="0" smtClean="0"/>
              <a:t> Mobile</a:t>
            </a:r>
            <a:endParaRPr lang="en-US" dirty="0"/>
          </a:p>
        </p:txBody>
      </p:sp>
      <p:pic>
        <p:nvPicPr>
          <p:cNvPr id="20" name="Picture 1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400" y="2324100"/>
            <a:ext cx="1587500" cy="294640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300" y="2298700"/>
            <a:ext cx="1587500" cy="298450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100" y="2324100"/>
            <a:ext cx="1587500" cy="294640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0700" y="2324100"/>
            <a:ext cx="1587500" cy="294640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400" y="6108700"/>
            <a:ext cx="1587500" cy="294640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7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300" y="6108700"/>
            <a:ext cx="1587500" cy="294640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26" name="Picture 7"/>
          <p:cNvPicPr>
            <a:picLocks noChangeAspect="1" noChangeArrowheads="1"/>
          </p:cNvPicPr>
          <p:nvPr/>
        </p:nvPicPr>
        <p:blipFill>
          <a:blip r:embed="rId8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100" y="6108700"/>
            <a:ext cx="1587500" cy="294640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27" name="Picture 8"/>
          <p:cNvPicPr>
            <a:picLocks noChangeAspect="1" noChangeArrowheads="1"/>
          </p:cNvPicPr>
          <p:nvPr/>
        </p:nvPicPr>
        <p:blipFill>
          <a:blip r:embed="rId9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0700" y="6108700"/>
            <a:ext cx="1587500" cy="2946400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11" name="Rectangle 4"/>
          <p:cNvSpPr>
            <a:spLocks/>
          </p:cNvSpPr>
          <p:nvPr/>
        </p:nvSpPr>
        <p:spPr bwMode="auto">
          <a:xfrm>
            <a:off x="4515051" y="5105400"/>
            <a:ext cx="402391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effectLst/>
                <a:ea typeface="ＭＳ Ｐゴシック" charset="0"/>
                <a:cs typeface="Helvetica Neue Light" charset="0"/>
              </a:rPr>
              <a:t>Mobile navigation</a:t>
            </a:r>
          </a:p>
        </p:txBody>
      </p:sp>
      <p:sp>
        <p:nvSpPr>
          <p:cNvPr id="12" name="Rectangle 4"/>
          <p:cNvSpPr>
            <a:spLocks/>
          </p:cNvSpPr>
          <p:nvPr/>
        </p:nvSpPr>
        <p:spPr bwMode="auto">
          <a:xfrm>
            <a:off x="4162269" y="2895600"/>
            <a:ext cx="472947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effectLst/>
                <a:ea typeface="ＭＳ Ｐゴシック" charset="0"/>
                <a:cs typeface="Helvetica Neue Light" charset="0"/>
              </a:rPr>
              <a:t>8 Core Components</a:t>
            </a:r>
          </a:p>
        </p:txBody>
      </p:sp>
      <p:sp>
        <p:nvSpPr>
          <p:cNvPr id="13" name="Rectangle 4"/>
          <p:cNvSpPr>
            <a:spLocks/>
          </p:cNvSpPr>
          <p:nvPr/>
        </p:nvSpPr>
        <p:spPr bwMode="auto">
          <a:xfrm>
            <a:off x="5484547" y="4399577"/>
            <a:ext cx="208491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effectLst/>
                <a:ea typeface="ＭＳ Ｐゴシック" charset="0"/>
                <a:cs typeface="Helvetica Neue Light" charset="0"/>
              </a:rPr>
              <a:t>Gestures</a:t>
            </a:r>
          </a:p>
        </p:txBody>
      </p:sp>
      <p:sp>
        <p:nvSpPr>
          <p:cNvPr id="2" name="Rectangle 1"/>
          <p:cNvSpPr/>
          <p:nvPr/>
        </p:nvSpPr>
        <p:spPr>
          <a:xfrm>
            <a:off x="2602706" y="3601422"/>
            <a:ext cx="78486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effectLst/>
                <a:ea typeface="ＭＳ Ｐゴシック" charset="0"/>
                <a:cs typeface="Helvetica Neue Light" charset="0"/>
              </a:rPr>
              <a:t>20+ </a:t>
            </a:r>
            <a:r>
              <a:rPr lang="en-US" dirty="0" err="1">
                <a:solidFill>
                  <a:srgbClr val="000000"/>
                </a:solidFill>
                <a:effectLst/>
                <a:ea typeface="ＭＳ Ｐゴシック" charset="0"/>
                <a:cs typeface="Helvetica Neue Light" charset="0"/>
              </a:rPr>
              <a:t>PrimeFaces</a:t>
            </a:r>
            <a:r>
              <a:rPr lang="en-US" dirty="0">
                <a:solidFill>
                  <a:srgbClr val="000000"/>
                </a:solidFill>
                <a:effectLst/>
                <a:ea typeface="ＭＳ Ｐゴシック" charset="0"/>
                <a:cs typeface="Helvetica Neue Light" charset="0"/>
              </a:rPr>
              <a:t> Components</a:t>
            </a:r>
          </a:p>
        </p:txBody>
      </p:sp>
    </p:spTree>
    <p:extLst>
      <p:ext uri="{BB962C8B-B14F-4D97-AF65-F5344CB8AC3E}">
        <p14:creationId xmlns:p14="http://schemas.microsoft.com/office/powerpoint/2010/main" val="3537959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xmlns:p14="http://schemas.microsoft.com/office/powerpoint/2010/main" spd="med" advClick="0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PrimeFaces</a:t>
            </a:r>
            <a:r>
              <a:rPr lang="en-US" dirty="0" smtClean="0"/>
              <a:t> Mobile</a:t>
            </a:r>
            <a:endParaRPr lang="en-US" dirty="0"/>
          </a:p>
        </p:txBody>
      </p:sp>
      <p:sp>
        <p:nvSpPr>
          <p:cNvPr id="53249" name="AutoShape 1"/>
          <p:cNvSpPr>
            <a:spLocks/>
          </p:cNvSpPr>
          <p:nvPr/>
        </p:nvSpPr>
        <p:spPr bwMode="auto">
          <a:xfrm>
            <a:off x="3035300" y="2133600"/>
            <a:ext cx="6934200" cy="6096000"/>
          </a:xfrm>
          <a:prstGeom prst="roundRect">
            <a:avLst>
              <a:gd name="adj" fmla="val 2875"/>
            </a:avLst>
          </a:prstGeom>
          <a:solidFill>
            <a:schemeClr val="bg2"/>
          </a:solidFill>
          <a:ln>
            <a:noFill/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</p:spPr>
        <p:txBody>
          <a:bodyPr lIns="0" tIns="0" rIns="39200" bIns="0" anchor="ctr"/>
          <a:lstStyle/>
          <a:p>
            <a:pPr marL="38100" algn="l">
              <a:lnSpc>
                <a:spcPct val="104000"/>
              </a:lnSpc>
              <a:tabLst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</a:tabLst>
            </a:pPr>
            <a:r>
              <a:rPr lang="en-US" sz="2200" b="1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 &lt;</a:t>
            </a:r>
            <a:r>
              <a:rPr lang="en-US" sz="2200" b="1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f:view</a:t>
            </a:r>
            <a:r>
              <a:rPr lang="en-US" sz="2200" b="1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renderKitId</a:t>
            </a:r>
            <a:r>
              <a:rPr lang="en-US" sz="2200" b="1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="PRIMEFACES_MOBILE" /&gt;</a:t>
            </a:r>
          </a:p>
          <a:p>
            <a:pPr marL="38100" algn="l">
              <a:lnSpc>
                <a:spcPct val="104000"/>
              </a:lnSpc>
              <a:tabLst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</a:tabLst>
            </a:pPr>
            <a:r>
              <a:rPr lang="en-US" sz="2200" b="1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 &lt;</a:t>
            </a:r>
            <a:r>
              <a:rPr lang="en-US" sz="2200" b="1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h:head</a:t>
            </a:r>
            <a:r>
              <a:rPr lang="en-US" sz="2200" b="1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&gt;</a:t>
            </a:r>
          </a:p>
          <a:p>
            <a:pPr marL="38100" algn="l">
              <a:lnSpc>
                <a:spcPct val="104000"/>
              </a:lnSpc>
              <a:tabLst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</a:tabLst>
            </a:pPr>
            <a:r>
              <a:rPr lang="en-US" sz="2200" b="1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 &lt;/</a:t>
            </a:r>
            <a:r>
              <a:rPr lang="en-US" sz="2200" b="1" dirty="0" err="1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h:head</a:t>
            </a:r>
            <a:r>
              <a:rPr lang="en-US" sz="2200" b="1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&gt;</a:t>
            </a:r>
          </a:p>
          <a:p>
            <a:pPr marL="38100" algn="l">
              <a:lnSpc>
                <a:spcPct val="104000"/>
              </a:lnSpc>
              <a:tabLst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</a:tabLst>
            </a:pPr>
            <a:r>
              <a:rPr lang="en-US" sz="2200" b="1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 &lt;</a:t>
            </a:r>
            <a:r>
              <a:rPr lang="en-US" sz="2200" b="1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h:body</a:t>
            </a:r>
            <a:r>
              <a:rPr lang="en-US" sz="2200" b="1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&gt;</a:t>
            </a:r>
          </a:p>
          <a:p>
            <a:pPr marL="38100" algn="l">
              <a:lnSpc>
                <a:spcPct val="104000"/>
              </a:lnSpc>
              <a:tabLst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</a:tabLst>
            </a:pPr>
            <a:r>
              <a:rPr lang="en-US" sz="2200" b="1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   &lt;</a:t>
            </a:r>
            <a:r>
              <a:rPr lang="en-US" sz="2200" b="1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pm:page</a:t>
            </a:r>
            <a:r>
              <a:rPr lang="en-US" sz="2200" b="1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id="main"&gt;</a:t>
            </a:r>
          </a:p>
          <a:p>
            <a:pPr marL="38100" algn="l">
              <a:lnSpc>
                <a:spcPct val="104000"/>
              </a:lnSpc>
              <a:tabLst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</a:tabLst>
            </a:pPr>
            <a:r>
              <a:rPr lang="en-US" sz="2200" b="1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     &lt;</a:t>
            </a:r>
            <a:r>
              <a:rPr lang="en-US" sz="2200" b="1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pm:header</a:t>
            </a:r>
            <a:r>
              <a:rPr lang="en-US" sz="2200" b="1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title="Main Page"&gt;&lt;/</a:t>
            </a:r>
            <a:r>
              <a:rPr lang="en-US" sz="2200" b="1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pm:header</a:t>
            </a:r>
            <a:r>
              <a:rPr lang="en-US" sz="2200" b="1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&gt;</a:t>
            </a:r>
          </a:p>
          <a:p>
            <a:pPr marL="38100" algn="l">
              <a:lnSpc>
                <a:spcPct val="104000"/>
              </a:lnSpc>
              <a:tabLst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</a:tabLst>
            </a:pPr>
            <a:r>
              <a:rPr lang="en-US" sz="2200" b="1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     &lt;</a:t>
            </a:r>
            <a:r>
              <a:rPr lang="en-US" sz="2200" b="1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pm:content</a:t>
            </a:r>
            <a:r>
              <a:rPr lang="en-US" sz="2200" b="1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&gt;</a:t>
            </a:r>
          </a:p>
          <a:p>
            <a:pPr marL="38100" algn="l">
              <a:lnSpc>
                <a:spcPct val="104000"/>
              </a:lnSpc>
              <a:tabLst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</a:tabLst>
            </a:pPr>
            <a:r>
              <a:rPr lang="en-US" sz="2200" b="1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</a:t>
            </a:r>
            <a:r>
              <a:rPr lang="en-US" sz="2200" b="1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        ….</a:t>
            </a:r>
          </a:p>
          <a:p>
            <a:pPr marL="38100" algn="l">
              <a:lnSpc>
                <a:spcPct val="104000"/>
              </a:lnSpc>
              <a:tabLst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</a:tabLst>
            </a:pPr>
            <a:r>
              <a:rPr lang="en-US" sz="2200" b="1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     &lt;</a:t>
            </a:r>
            <a:r>
              <a:rPr lang="en-US" sz="2200" b="1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/</a:t>
            </a:r>
            <a:r>
              <a:rPr lang="en-US" sz="2200" b="1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pm:content</a:t>
            </a:r>
            <a:r>
              <a:rPr lang="en-US" sz="2200" b="1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&gt;</a:t>
            </a:r>
          </a:p>
          <a:p>
            <a:pPr marL="38100" algn="l">
              <a:lnSpc>
                <a:spcPct val="104000"/>
              </a:lnSpc>
              <a:tabLst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</a:tabLst>
            </a:pPr>
            <a:r>
              <a:rPr lang="en-US" sz="2200" b="1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    &lt;/</a:t>
            </a:r>
            <a:r>
              <a:rPr lang="en-US" sz="2200" b="1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pm:page</a:t>
            </a:r>
            <a:r>
              <a:rPr lang="en-US" sz="2200" b="1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&gt;</a:t>
            </a:r>
          </a:p>
          <a:p>
            <a:pPr marL="38100" algn="l">
              <a:lnSpc>
                <a:spcPct val="104000"/>
              </a:lnSpc>
              <a:tabLst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</a:tabLst>
            </a:pPr>
            <a:r>
              <a:rPr lang="en-US" sz="2200" b="1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    &lt;</a:t>
            </a:r>
            <a:r>
              <a:rPr lang="en-US" sz="2200" b="1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pm:page</a:t>
            </a:r>
            <a:r>
              <a:rPr lang="en-US" sz="2200" b="1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id="second"&gt;</a:t>
            </a:r>
          </a:p>
          <a:p>
            <a:pPr marL="38100" algn="l">
              <a:lnSpc>
                <a:spcPct val="104000"/>
              </a:lnSpc>
              <a:tabLst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</a:tabLst>
            </a:pPr>
            <a:r>
              <a:rPr lang="en-US" sz="2200" b="1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      &lt;</a:t>
            </a:r>
            <a:r>
              <a:rPr lang="en-US" sz="2200" b="1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pm:header</a:t>
            </a:r>
            <a:r>
              <a:rPr lang="en-US" sz="2200" b="1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title="Second Page"&gt;&lt;/</a:t>
            </a:r>
            <a:r>
              <a:rPr lang="en-US" sz="2200" b="1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pm:header</a:t>
            </a:r>
            <a:r>
              <a:rPr lang="en-US" sz="2200" b="1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&gt;</a:t>
            </a:r>
          </a:p>
          <a:p>
            <a:pPr marL="38100" algn="l">
              <a:lnSpc>
                <a:spcPct val="104000"/>
              </a:lnSpc>
              <a:tabLst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</a:tabLst>
            </a:pPr>
            <a:r>
              <a:rPr lang="en-US" sz="2200" b="1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      &lt;</a:t>
            </a:r>
            <a:r>
              <a:rPr lang="en-US" sz="2200" b="1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pm:content</a:t>
            </a:r>
            <a:r>
              <a:rPr lang="en-US" sz="2200" b="1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&gt;</a:t>
            </a:r>
          </a:p>
          <a:p>
            <a:pPr marL="38100" algn="l">
              <a:lnSpc>
                <a:spcPct val="104000"/>
              </a:lnSpc>
              <a:tabLst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</a:tabLst>
            </a:pPr>
            <a:r>
              <a:rPr lang="en-US" sz="2200" b="1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</a:t>
            </a:r>
            <a:r>
              <a:rPr lang="en-US" sz="2200" b="1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        …</a:t>
            </a:r>
          </a:p>
          <a:p>
            <a:pPr marL="38100" algn="l">
              <a:lnSpc>
                <a:spcPct val="104000"/>
              </a:lnSpc>
              <a:tabLst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</a:tabLst>
            </a:pPr>
            <a:r>
              <a:rPr lang="en-US" sz="2200" b="1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</a:t>
            </a:r>
            <a:r>
              <a:rPr lang="en-US" sz="2200" b="1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     &lt;</a:t>
            </a:r>
            <a:r>
              <a:rPr lang="en-US" sz="2200" b="1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/</a:t>
            </a:r>
            <a:r>
              <a:rPr lang="en-US" sz="2200" b="1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pm:content</a:t>
            </a:r>
            <a:r>
              <a:rPr lang="en-US" sz="2200" b="1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&gt;</a:t>
            </a:r>
          </a:p>
          <a:p>
            <a:pPr marL="38100" algn="l">
              <a:lnSpc>
                <a:spcPct val="104000"/>
              </a:lnSpc>
              <a:tabLst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</a:tabLst>
            </a:pPr>
            <a:r>
              <a:rPr lang="en-US" sz="2200" b="1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    &lt;</a:t>
            </a:r>
            <a:r>
              <a:rPr lang="en-US" sz="2200" b="1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/</a:t>
            </a:r>
            <a:r>
              <a:rPr lang="en-US" sz="2200" b="1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pm:page</a:t>
            </a:r>
            <a:r>
              <a:rPr lang="en-US" sz="2200" b="1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&gt;</a:t>
            </a:r>
          </a:p>
          <a:p>
            <a:pPr marL="38100" algn="l">
              <a:lnSpc>
                <a:spcPct val="104000"/>
              </a:lnSpc>
              <a:tabLst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8001000" algn="l"/>
                <a:tab pos="8724900" algn="l"/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</a:tabLst>
            </a:pPr>
            <a:r>
              <a:rPr lang="en-US" sz="2200" b="1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   &lt;</a:t>
            </a:r>
            <a:r>
              <a:rPr lang="en-US" sz="2200" b="1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/</a:t>
            </a:r>
            <a:r>
              <a:rPr lang="en-US" sz="2200" b="1" dirty="0" err="1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h:body</a:t>
            </a:r>
            <a:r>
              <a:rPr lang="en-US" sz="2200" b="1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&gt;</a:t>
            </a:r>
            <a:endParaRPr lang="en-US" sz="2200" b="1" dirty="0">
              <a:solidFill>
                <a:schemeClr val="tx1"/>
              </a:solidFill>
              <a:effectLst/>
              <a:ea typeface="ＭＳ Ｐゴシック" charset="0"/>
              <a:cs typeface="Helvetica Neue Light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0" y="2732087"/>
            <a:ext cx="9345612" cy="161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PrimeFaces</a:t>
            </a:r>
            <a:r>
              <a:rPr lang="en-US" dirty="0" smtClean="0"/>
              <a:t> Mobile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1906" y="4876800"/>
            <a:ext cx="5257800" cy="128524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114422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806700"/>
            <a:ext cx="3251200" cy="325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2" name="Rectangle 2"/>
          <p:cNvSpPr>
            <a:spLocks/>
          </p:cNvSpPr>
          <p:nvPr/>
        </p:nvSpPr>
        <p:spPr bwMode="auto">
          <a:xfrm>
            <a:off x="4815093" y="3680936"/>
            <a:ext cx="7387821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9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0"/>
                <a:cs typeface="Helvetica Neue Light" charset="0"/>
              </a:rPr>
              <a:t>Demo: Mobile</a:t>
            </a:r>
            <a:endParaRPr lang="en-US" sz="9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ea typeface="ＭＳ Ｐゴシック" charset="0"/>
              <a:cs typeface="Helvetica Neue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65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PrimeFaces</a:t>
            </a:r>
            <a:r>
              <a:rPr lang="en-US" dirty="0" smtClean="0"/>
              <a:t> Push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1722877" y="2819400"/>
            <a:ext cx="8665723" cy="5181600"/>
            <a:chOff x="2540000" y="2819400"/>
            <a:chExt cx="8665723" cy="5181600"/>
          </a:xfrm>
        </p:grpSpPr>
        <p:sp>
          <p:nvSpPr>
            <p:cNvPr id="57351" name="AutoShape 7"/>
            <p:cNvSpPr>
              <a:spLocks/>
            </p:cNvSpPr>
            <p:nvPr/>
          </p:nvSpPr>
          <p:spPr bwMode="auto">
            <a:xfrm>
              <a:off x="4368800" y="2819400"/>
              <a:ext cx="5486400" cy="2311400"/>
            </a:xfrm>
            <a:prstGeom prst="roundRect">
              <a:avLst>
                <a:gd name="adj" fmla="val 6847"/>
              </a:avLst>
            </a:prstGeom>
            <a:solidFill>
              <a:schemeClr val="bg2"/>
            </a:solidFill>
            <a:ln>
              <a:solidFill>
                <a:schemeClr val="tx1"/>
              </a:solidFill>
            </a:ln>
            <a:effectLst>
              <a:outerShdw blurRad="101600" algn="ctr" rotWithShape="0">
                <a:schemeClr val="bg2">
                  <a:alpha val="50000"/>
                </a:schemeClr>
              </a:outerShdw>
            </a:effectLst>
          </p:spPr>
          <p:txBody>
            <a:bodyPr lIns="0" tIns="0" rIns="0" bIns="0" anchor="ctr"/>
            <a:lstStyle/>
            <a:p>
              <a:r>
                <a:rPr lang="en-US" sz="36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/>
              </a:r>
              <a:br>
                <a:rPr lang="en-US" sz="36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</a:br>
              <a:r>
                <a:rPr lang="en-US" sz="36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JSF </a:t>
              </a:r>
              <a:r>
                <a:rPr lang="en-US" sz="36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APP</a:t>
              </a:r>
            </a:p>
            <a:p>
              <a:endParaRPr lang="en-US" sz="3600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endParaRPr>
            </a:p>
            <a:p>
              <a:endParaRPr lang="en-US" sz="36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endParaRPr>
            </a:p>
            <a:p>
              <a:endParaRPr lang="en-US" sz="3600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endParaRPr>
            </a:p>
            <a:p>
              <a:endParaRPr lang="en-US" sz="36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endParaRPr>
            </a:p>
          </p:txBody>
        </p:sp>
        <p:pic>
          <p:nvPicPr>
            <p:cNvPr id="57345" name="Picture 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0000" y="7188200"/>
              <a:ext cx="812800" cy="812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7347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6440" y="7162800"/>
              <a:ext cx="812800" cy="812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7349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72880" y="7162800"/>
              <a:ext cx="812800" cy="812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7355" name="Line 11"/>
            <p:cNvSpPr>
              <a:spLocks noChangeShapeType="1"/>
            </p:cNvSpPr>
            <p:nvPr/>
          </p:nvSpPr>
          <p:spPr bwMode="auto">
            <a:xfrm flipH="1">
              <a:off x="2920998" y="5105400"/>
              <a:ext cx="2209801" cy="2133600"/>
            </a:xfrm>
            <a:prstGeom prst="line">
              <a:avLst/>
            </a:prstGeom>
            <a:noFill/>
            <a:ln w="57150" cap="flat" cmpd="sng">
              <a:solidFill>
                <a:schemeClr val="bg1">
                  <a:lumMod val="50000"/>
                </a:schemeClr>
              </a:solidFill>
              <a:prstDash val="solid"/>
              <a:miter lim="800000"/>
              <a:headEnd type="stealth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57356" name="Line 12"/>
            <p:cNvSpPr>
              <a:spLocks noChangeShapeType="1"/>
            </p:cNvSpPr>
            <p:nvPr/>
          </p:nvSpPr>
          <p:spPr bwMode="auto">
            <a:xfrm flipV="1">
              <a:off x="4445000" y="4495800"/>
              <a:ext cx="2667000" cy="2819400"/>
            </a:xfrm>
            <a:prstGeom prst="line">
              <a:avLst/>
            </a:prstGeom>
            <a:noFill/>
            <a:ln w="57150" cap="flat" cmpd="sng">
              <a:solidFill>
                <a:schemeClr val="bg1">
                  <a:lumMod val="50000"/>
                </a:schemeClr>
              </a:solidFill>
              <a:prstDash val="solid"/>
              <a:miter lim="800000"/>
              <a:headEnd type="stealth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57358" name="Line 14"/>
            <p:cNvSpPr>
              <a:spLocks noChangeShapeType="1"/>
            </p:cNvSpPr>
            <p:nvPr/>
          </p:nvSpPr>
          <p:spPr bwMode="auto">
            <a:xfrm rot="10800000" flipH="1">
              <a:off x="6197600" y="4495800"/>
              <a:ext cx="914400" cy="2743200"/>
            </a:xfrm>
            <a:prstGeom prst="line">
              <a:avLst/>
            </a:prstGeom>
            <a:noFill/>
            <a:ln w="57150" cap="flat" cmpd="sng">
              <a:solidFill>
                <a:schemeClr val="bg1">
                  <a:lumMod val="50000"/>
                </a:schemeClr>
              </a:solidFill>
              <a:prstDash val="solid"/>
              <a:miter lim="800000"/>
              <a:headEnd type="stealth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57359" name="Line 15"/>
            <p:cNvSpPr>
              <a:spLocks noChangeShapeType="1"/>
            </p:cNvSpPr>
            <p:nvPr/>
          </p:nvSpPr>
          <p:spPr bwMode="auto">
            <a:xfrm rot="10800000">
              <a:off x="7112000" y="4495800"/>
              <a:ext cx="609600" cy="2819400"/>
            </a:xfrm>
            <a:prstGeom prst="line">
              <a:avLst/>
            </a:prstGeom>
            <a:noFill/>
            <a:ln w="57150" cap="flat" cmpd="sng">
              <a:solidFill>
                <a:schemeClr val="bg1">
                  <a:lumMod val="50000"/>
                </a:schemeClr>
              </a:solidFill>
              <a:prstDash val="solid"/>
              <a:miter lim="800000"/>
              <a:headEnd type="stealth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57360" name="Line 16"/>
            <p:cNvSpPr>
              <a:spLocks noChangeShapeType="1"/>
            </p:cNvSpPr>
            <p:nvPr/>
          </p:nvSpPr>
          <p:spPr bwMode="auto">
            <a:xfrm rot="10800000">
              <a:off x="7112000" y="4495800"/>
              <a:ext cx="2362200" cy="2743200"/>
            </a:xfrm>
            <a:prstGeom prst="line">
              <a:avLst/>
            </a:prstGeom>
            <a:noFill/>
            <a:ln w="57150" cap="flat" cmpd="sng">
              <a:solidFill>
                <a:schemeClr val="bg1">
                  <a:lumMod val="50000"/>
                </a:schemeClr>
              </a:solidFill>
              <a:prstDash val="solid"/>
              <a:miter lim="800000"/>
              <a:headEnd type="stealth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57361" name="Line 17"/>
            <p:cNvSpPr>
              <a:spLocks noChangeShapeType="1"/>
            </p:cNvSpPr>
            <p:nvPr/>
          </p:nvSpPr>
          <p:spPr bwMode="auto">
            <a:xfrm rot="10800000">
              <a:off x="7035800" y="4495800"/>
              <a:ext cx="4038600" cy="2819400"/>
            </a:xfrm>
            <a:prstGeom prst="line">
              <a:avLst/>
            </a:prstGeom>
            <a:noFill/>
            <a:ln w="57150" cap="flat" cmpd="sng">
              <a:solidFill>
                <a:schemeClr val="bg1">
                  <a:lumMod val="50000"/>
                </a:schemeClr>
              </a:solidFill>
              <a:prstDash val="solid"/>
              <a:miter lim="800000"/>
              <a:headEnd type="stealth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7" name="Line 13"/>
            <p:cNvSpPr>
              <a:spLocks noChangeShapeType="1"/>
            </p:cNvSpPr>
            <p:nvPr/>
          </p:nvSpPr>
          <p:spPr bwMode="auto">
            <a:xfrm rot="10800000" flipH="1">
              <a:off x="3149600" y="4495800"/>
              <a:ext cx="3962400" cy="2743200"/>
            </a:xfrm>
            <a:prstGeom prst="line">
              <a:avLst/>
            </a:prstGeom>
            <a:noFill/>
            <a:ln w="57150" cap="flat" cmpd="sng">
              <a:solidFill>
                <a:schemeClr val="bg1">
                  <a:lumMod val="50000"/>
                </a:schemeClr>
              </a:solidFill>
              <a:prstDash val="solid"/>
              <a:miter lim="800000"/>
              <a:headEnd type="stealth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pic>
          <p:nvPicPr>
            <p:cNvPr id="4" name="Picture 3" descr="72883965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09529" y="7253055"/>
              <a:ext cx="1221271" cy="747945"/>
            </a:xfrm>
            <a:prstGeom prst="rect">
              <a:avLst/>
            </a:prstGeom>
          </p:spPr>
        </p:pic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09213" y="7239000"/>
              <a:ext cx="364787" cy="685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45800" y="7248144"/>
              <a:ext cx="359923" cy="676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7352" name="AutoShape 8"/>
            <p:cNvSpPr>
              <a:spLocks/>
            </p:cNvSpPr>
            <p:nvPr/>
          </p:nvSpPr>
          <p:spPr bwMode="auto">
            <a:xfrm>
              <a:off x="5892800" y="3886200"/>
              <a:ext cx="2514600" cy="1219200"/>
            </a:xfrm>
            <a:prstGeom prst="roundRect">
              <a:avLst>
                <a:gd name="adj" fmla="val 6847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tx1"/>
              </a:solidFill>
              <a:prstDash val="sysDot"/>
            </a:ln>
            <a:effectLst>
              <a:outerShdw blurRad="101600" algn="ctr" rotWithShape="0">
                <a:schemeClr val="bg2">
                  <a:alpha val="50000"/>
                </a:schemeClr>
              </a:outerShdw>
            </a:effectLst>
          </p:spPr>
          <p:txBody>
            <a:bodyPr lIns="0" tIns="0" rIns="0" bIns="0" anchor="ctr"/>
            <a:lstStyle/>
            <a:p>
              <a:r>
                <a:rPr lang="en-US" sz="2800" dirty="0" err="1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PrimeFaces</a:t>
              </a:r>
              <a:r>
                <a:rPr lang="en-US" sz="28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PushServlet</a:t>
              </a:r>
              <a:endParaRPr lang="en-US" sz="28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PrimeFaces</a:t>
            </a:r>
            <a:r>
              <a:rPr lang="en-US" dirty="0" smtClean="0"/>
              <a:t> Push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2540000" y="4114800"/>
            <a:ext cx="8516294" cy="1752600"/>
            <a:chOff x="2540000" y="4114800"/>
            <a:chExt cx="8516294" cy="1752600"/>
          </a:xfrm>
        </p:grpSpPr>
        <p:pic>
          <p:nvPicPr>
            <p:cNvPr id="56321" name="Picture 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0000" y="4114800"/>
              <a:ext cx="1752600" cy="1752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322" name="Rectangle 2"/>
            <p:cNvSpPr>
              <a:spLocks/>
            </p:cNvSpPr>
            <p:nvPr/>
          </p:nvSpPr>
          <p:spPr bwMode="auto">
            <a:xfrm>
              <a:off x="4590112" y="4252436"/>
              <a:ext cx="6466182" cy="1477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r>
                <a:rPr lang="en-US" sz="96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0"/>
                  <a:cs typeface="Helvetica Neue Light" charset="0"/>
                </a:rPr>
                <a:t>Atmosphere</a:t>
              </a:r>
              <a:endParaRPr lang="en-US" sz="9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0"/>
                <a:cs typeface="Helvetica Neue Light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01600" y="5638800"/>
            <a:ext cx="12496800" cy="2374900"/>
            <a:chOff x="101600" y="5638800"/>
            <a:chExt cx="12496800" cy="2374900"/>
          </a:xfrm>
        </p:grpSpPr>
        <p:sp>
          <p:nvSpPr>
            <p:cNvPr id="58370" name="AutoShape 2"/>
            <p:cNvSpPr>
              <a:spLocks/>
            </p:cNvSpPr>
            <p:nvPr/>
          </p:nvSpPr>
          <p:spPr bwMode="auto">
            <a:xfrm>
              <a:off x="2921000" y="5638800"/>
              <a:ext cx="9677400" cy="2374900"/>
            </a:xfrm>
            <a:prstGeom prst="roundRect">
              <a:avLst>
                <a:gd name="adj" fmla="val 10944"/>
              </a:avLst>
            </a:prstGeom>
            <a:solidFill>
              <a:schemeClr val="bg2"/>
            </a:solidFill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101600" algn="ctr" rotWithShape="0">
                <a:schemeClr val="bg2">
                  <a:alpha val="50000"/>
                </a:schemeClr>
              </a:outerShdw>
            </a:effectLst>
          </p:spPr>
          <p:txBody>
            <a:bodyPr lIns="0" tIns="0" rIns="0" bIns="0"/>
            <a:lstStyle/>
            <a:p>
              <a:pPr algn="l">
                <a:defRPr/>
              </a:pP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public void increment() {</a:t>
              </a:r>
            </a:p>
            <a:p>
              <a:pPr algn="l">
                <a:defRPr/>
              </a:pP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 count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++;</a:t>
              </a:r>
            </a:p>
            <a:p>
              <a:pPr algn="l">
                <a:defRPr/>
              </a:pP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 </a:t>
              </a:r>
              <a:r>
                <a:rPr lang="en-US" sz="2400" dirty="0" err="1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EventBus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eventBus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= 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EventBusFactory.getDefault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().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eventBus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()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;  </a:t>
              </a:r>
              <a:endPara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endParaRPr>
            </a:p>
            <a:p>
              <a:pPr algn="l">
                <a:defRPr/>
              </a:pP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eventBus.publish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("/counter", 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String.valueOf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(count));</a:t>
              </a:r>
            </a:p>
            <a:p>
              <a:pPr algn="l">
                <a:defRPr/>
              </a:pP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}</a:t>
              </a:r>
              <a:endPara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endParaRPr>
            </a:p>
          </p:txBody>
        </p:sp>
        <p:sp>
          <p:nvSpPr>
            <p:cNvPr id="58373" name="Rectangle 5"/>
            <p:cNvSpPr>
              <a:spLocks/>
            </p:cNvSpPr>
            <p:nvPr/>
          </p:nvSpPr>
          <p:spPr bwMode="auto">
            <a:xfrm>
              <a:off x="101600" y="6184900"/>
              <a:ext cx="2882900" cy="647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r>
                <a:rPr lang="en-US" sz="3600" dirty="0">
                  <a:solidFill>
                    <a:srgbClr val="000000"/>
                  </a:solidFill>
                  <a:effectLst/>
                  <a:ea typeface="ＭＳ Ｐゴシック" charset="0"/>
                  <a:cs typeface="Helvetica Neue Light" charset="0"/>
                </a:rPr>
                <a:t>Bean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PrimeFaces</a:t>
            </a:r>
            <a:r>
              <a:rPr lang="en-US" dirty="0" smtClean="0"/>
              <a:t> Push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81000" y="2286000"/>
            <a:ext cx="12217400" cy="2819400"/>
            <a:chOff x="381000" y="2286000"/>
            <a:chExt cx="12217400" cy="2819400"/>
          </a:xfrm>
        </p:grpSpPr>
        <p:sp>
          <p:nvSpPr>
            <p:cNvPr id="58372" name="Rectangle 4"/>
            <p:cNvSpPr>
              <a:spLocks/>
            </p:cNvSpPr>
            <p:nvPr/>
          </p:nvSpPr>
          <p:spPr bwMode="auto">
            <a:xfrm>
              <a:off x="381000" y="3257550"/>
              <a:ext cx="2324100" cy="647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r>
                <a:rPr lang="en-US" sz="3600" dirty="0">
                  <a:solidFill>
                    <a:srgbClr val="000000"/>
                  </a:solidFill>
                  <a:effectLst/>
                  <a:ea typeface="ＭＳ Ｐゴシック" charset="0"/>
                  <a:cs typeface="Helvetica Neue Light" charset="0"/>
                </a:rPr>
                <a:t>Page</a:t>
              </a:r>
            </a:p>
          </p:txBody>
        </p:sp>
        <p:sp>
          <p:nvSpPr>
            <p:cNvPr id="10" name="AutoShape 2"/>
            <p:cNvSpPr>
              <a:spLocks/>
            </p:cNvSpPr>
            <p:nvPr/>
          </p:nvSpPr>
          <p:spPr bwMode="auto">
            <a:xfrm>
              <a:off x="2921000" y="2286000"/>
              <a:ext cx="9677400" cy="2819400"/>
            </a:xfrm>
            <a:prstGeom prst="roundRect">
              <a:avLst>
                <a:gd name="adj" fmla="val 10944"/>
              </a:avLst>
            </a:prstGeom>
            <a:solidFill>
              <a:schemeClr val="bg2"/>
            </a:solidFill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101600" algn="ctr" rotWithShape="0">
                <a:schemeClr val="bg2">
                  <a:alpha val="50000"/>
                </a:schemeClr>
              </a:outerShdw>
            </a:effectLst>
          </p:spPr>
          <p:txBody>
            <a:bodyPr lIns="0" tIns="0" rIns="0" bIns="0"/>
            <a:lstStyle/>
            <a:p>
              <a:pPr marL="342900" algn="l">
                <a:defRPr/>
              </a:pP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&lt;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h:form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&gt;</a:t>
              </a:r>
            </a:p>
            <a:p>
              <a:pPr marL="342900" algn="l">
                <a:defRPr/>
              </a:pP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 &lt;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h:outputText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value="#{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counterView.count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}" 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styleClass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="display" /&gt;</a:t>
              </a:r>
            </a:p>
            <a:p>
              <a:pPr marL="342900" algn="l">
                <a:defRPr/>
              </a:pP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 &lt;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p:commandButton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value="Click" 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  </a:t>
              </a:r>
            </a:p>
            <a:p>
              <a:pPr marL="342900" algn="l">
                <a:defRPr/>
              </a:pP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      </a:t>
              </a:r>
              <a:r>
                <a:rPr lang="en-US" sz="2400" dirty="0" err="1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actionListener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="#{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counterView.increment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}" /&gt;</a:t>
              </a:r>
            </a:p>
            <a:p>
              <a:pPr marL="342900" algn="l">
                <a:defRPr/>
              </a:pP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&lt;/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h:form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&gt;</a:t>
              </a:r>
            </a:p>
            <a:p>
              <a:pPr marL="342900" algn="l">
                <a:defRPr/>
              </a:pPr>
              <a:endPara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endParaRPr>
            </a:p>
            <a:p>
              <a:pPr marL="342900" algn="l">
                <a:defRPr/>
              </a:pP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&lt;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p:socket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onMessage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="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handleMessage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" channel="/counter" /&gt;</a:t>
              </a:r>
              <a:endPara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01600" y="5867400"/>
            <a:ext cx="12344400" cy="2032000"/>
            <a:chOff x="101600" y="5867400"/>
            <a:chExt cx="12344400" cy="2032000"/>
          </a:xfrm>
        </p:grpSpPr>
        <p:sp>
          <p:nvSpPr>
            <p:cNvPr id="58371" name="AutoShape 3"/>
            <p:cNvSpPr>
              <a:spLocks/>
            </p:cNvSpPr>
            <p:nvPr/>
          </p:nvSpPr>
          <p:spPr bwMode="auto">
            <a:xfrm>
              <a:off x="2921000" y="5867400"/>
              <a:ext cx="9525000" cy="2032000"/>
            </a:xfrm>
            <a:prstGeom prst="roundRect">
              <a:avLst>
                <a:gd name="adj" fmla="val 9375"/>
              </a:avLst>
            </a:prstGeom>
            <a:solidFill>
              <a:schemeClr val="bg2"/>
            </a:solidFill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101600" algn="ctr" rotWithShape="0">
                <a:schemeClr val="bg2">
                  <a:alpha val="50000"/>
                </a:schemeClr>
              </a:outerShdw>
            </a:effectLst>
          </p:spPr>
          <p:txBody>
            <a:bodyPr lIns="0" tIns="0" rIns="0" bIns="0"/>
            <a:lstStyle/>
            <a:p>
              <a:pPr algn="l">
                <a:defRPr/>
              </a:pP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&lt;script type=</a:t>
              </a:r>
              <a:r>
                <a:rPr lang="ja-JP" altLang="en-US" sz="2400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”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text/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javascript</a:t>
              </a:r>
              <a:r>
                <a:rPr lang="ja-JP" altLang="en-US" sz="2400" dirty="0">
                  <a:solidFill>
                    <a:schemeClr val="tx1"/>
                  </a:solidFill>
                  <a:effectLst/>
                  <a:latin typeface="Arial"/>
                  <a:ea typeface="ＭＳ Ｐゴシック" charset="0"/>
                  <a:cs typeface="Helvetica Neue Light" charset="0"/>
                </a:rPr>
                <a:t>”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&gt;</a:t>
              </a:r>
            </a:p>
            <a:p>
              <a:pPr algn="l">
                <a:defRPr/>
              </a:pP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 function 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handleMessage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(data) {</a:t>
              </a:r>
            </a:p>
            <a:p>
              <a:pPr algn="l">
                <a:defRPr/>
              </a:pP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     $(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'.display').html(data);</a:t>
              </a:r>
            </a:p>
            <a:p>
              <a:pPr algn="l">
                <a:defRPr/>
              </a:pP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   }</a:t>
              </a:r>
              <a:endPara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endParaRPr>
            </a:p>
            <a:p>
              <a:pPr algn="l">
                <a:defRPr/>
              </a:pP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&lt;/script&gt;</a:t>
              </a:r>
            </a:p>
          </p:txBody>
        </p:sp>
        <p:sp>
          <p:nvSpPr>
            <p:cNvPr id="58374" name="Rectangle 6"/>
            <p:cNvSpPr>
              <a:spLocks/>
            </p:cNvSpPr>
            <p:nvPr/>
          </p:nvSpPr>
          <p:spPr bwMode="auto">
            <a:xfrm>
              <a:off x="101600" y="6324600"/>
              <a:ext cx="2882900" cy="647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r>
                <a:rPr lang="en-US" sz="3600" dirty="0">
                  <a:solidFill>
                    <a:srgbClr val="000000"/>
                  </a:solidFill>
                  <a:effectLst/>
                  <a:ea typeface="ＭＳ Ｐゴシック" charset="0"/>
                  <a:cs typeface="Helvetica Neue Light" charset="0"/>
                </a:rPr>
                <a:t>Callback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PrimeFaces</a:t>
            </a:r>
            <a:r>
              <a:rPr lang="en-US" dirty="0" smtClean="0"/>
              <a:t> Push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381000" y="2286000"/>
            <a:ext cx="12217400" cy="3200400"/>
            <a:chOff x="381000" y="2286000"/>
            <a:chExt cx="12217400" cy="3200400"/>
          </a:xfrm>
        </p:grpSpPr>
        <p:sp>
          <p:nvSpPr>
            <p:cNvPr id="58372" name="Rectangle 4"/>
            <p:cNvSpPr>
              <a:spLocks/>
            </p:cNvSpPr>
            <p:nvPr/>
          </p:nvSpPr>
          <p:spPr bwMode="auto">
            <a:xfrm>
              <a:off x="381000" y="3257550"/>
              <a:ext cx="2324100" cy="647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r>
                <a:rPr lang="en-US" sz="3600" dirty="0" smtClean="0">
                  <a:solidFill>
                    <a:srgbClr val="000000"/>
                  </a:solidFill>
                  <a:effectLst/>
                  <a:ea typeface="ＭＳ Ｐゴシック" charset="0"/>
                  <a:cs typeface="Helvetica Neue Light" charset="0"/>
                </a:rPr>
                <a:t>Endpoint</a:t>
              </a:r>
              <a:endParaRPr lang="en-US" sz="3600" dirty="0">
                <a:solidFill>
                  <a:srgbClr val="000000"/>
                </a:solidFill>
                <a:effectLst/>
                <a:ea typeface="ＭＳ Ｐゴシック" charset="0"/>
                <a:cs typeface="Helvetica Neue Light" charset="0"/>
              </a:endParaRPr>
            </a:p>
          </p:txBody>
        </p:sp>
        <p:sp>
          <p:nvSpPr>
            <p:cNvPr id="10" name="AutoShape 2"/>
            <p:cNvSpPr>
              <a:spLocks/>
            </p:cNvSpPr>
            <p:nvPr/>
          </p:nvSpPr>
          <p:spPr bwMode="auto">
            <a:xfrm>
              <a:off x="2921000" y="2286000"/>
              <a:ext cx="9677400" cy="3200400"/>
            </a:xfrm>
            <a:prstGeom prst="roundRect">
              <a:avLst>
                <a:gd name="adj" fmla="val 10944"/>
              </a:avLst>
            </a:prstGeom>
            <a:solidFill>
              <a:schemeClr val="bg2"/>
            </a:solidFill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101600" algn="ctr" rotWithShape="0">
                <a:schemeClr val="bg2">
                  <a:alpha val="50000"/>
                </a:schemeClr>
              </a:outerShdw>
            </a:effectLst>
          </p:spPr>
          <p:txBody>
            <a:bodyPr lIns="0" tIns="0" rIns="0" bIns="0"/>
            <a:lstStyle/>
            <a:p>
              <a:pPr marL="342900" algn="l">
                <a:defRPr/>
              </a:pP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@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PushEndpoint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("/counter")</a:t>
              </a:r>
            </a:p>
            <a:p>
              <a:pPr marL="342900" algn="l">
                <a:defRPr/>
              </a:pP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public class 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CounterResource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{</a:t>
              </a:r>
            </a:p>
            <a:p>
              <a:pPr marL="342900" algn="l">
                <a:defRPr/>
              </a:pPr>
              <a:endParaRPr lang="en-US" sz="2400" dirty="0" smtClean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endParaRPr>
            </a:p>
            <a:p>
              <a:pPr marL="342900" algn="l">
                <a:defRPr/>
              </a:pP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 @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OnMessage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(encoders = {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JSONEncoder.class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}</a:t>
              </a: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)  </a:t>
              </a:r>
              <a:endPara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endParaRPr>
            </a:p>
            <a:p>
              <a:pPr marL="342900" algn="l">
                <a:defRPr/>
              </a:pP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   public 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String </a:t>
              </a:r>
              <a:r>
                <a:rPr lang="en-US" sz="2400" dirty="0" err="1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onMessage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(String count) {</a:t>
              </a:r>
            </a:p>
            <a:p>
              <a:pPr marL="342900" algn="l">
                <a:defRPr/>
              </a:pP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     return </a:t>
              </a: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count;</a:t>
              </a:r>
            </a:p>
            <a:p>
              <a:pPr marL="342900" algn="l">
                <a:defRPr/>
              </a:pPr>
              <a:r>
                <a:rPr lang="en-US" sz="2400" dirty="0" smtClean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  }</a:t>
              </a:r>
              <a:endPara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endParaRPr>
            </a:p>
            <a:p>
              <a:pPr marL="342900" algn="l">
                <a:defRPr/>
              </a:pPr>
              <a:r>
                <a:rPr lang="en-US" sz="2400" dirty="0">
                  <a:solidFill>
                    <a:schemeClr val="tx1"/>
                  </a:solidFill>
                  <a:effectLst/>
                  <a:ea typeface="ＭＳ Ｐゴシック" charset="0"/>
                  <a:cs typeface="Helvetica Neue Light" charset="0"/>
                </a:rPr>
                <a:t>}</a:t>
              </a:r>
              <a:endParaRPr lang="en-US" sz="24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406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806700"/>
            <a:ext cx="3251200" cy="325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4" name="Rectangle 2"/>
          <p:cNvSpPr>
            <a:spLocks/>
          </p:cNvSpPr>
          <p:nvPr/>
        </p:nvSpPr>
        <p:spPr bwMode="auto">
          <a:xfrm>
            <a:off x="5225679" y="3680936"/>
            <a:ext cx="656664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9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0"/>
                <a:cs typeface="Helvetica Neue Light" charset="0"/>
              </a:rPr>
              <a:t>Demo: Push</a:t>
            </a:r>
            <a:endParaRPr lang="en-US" sz="9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ea typeface="ＭＳ Ｐゴシック" charset="0"/>
              <a:cs typeface="Helvetica Neue Light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uses </a:t>
            </a:r>
            <a:r>
              <a:rPr lang="en-US" dirty="0" err="1" smtClean="0"/>
              <a:t>PrimeFaces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5200" y="2133600"/>
            <a:ext cx="8534400" cy="70945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000" y="4191000"/>
            <a:ext cx="5215467" cy="2133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0" y="2362200"/>
            <a:ext cx="6108700" cy="54737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Portlets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400" y="3124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0" name="Rectangle 2"/>
          <p:cNvSpPr>
            <a:spLocks/>
          </p:cNvSpPr>
          <p:nvPr/>
        </p:nvSpPr>
        <p:spPr bwMode="auto">
          <a:xfrm>
            <a:off x="5283200" y="3471902"/>
            <a:ext cx="4848368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7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0"/>
                <a:cs typeface="Helvetica Neue Light" charset="0"/>
              </a:rPr>
              <a:t>550+ </a:t>
            </a:r>
            <a:r>
              <a:rPr lang="en-US" sz="7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0"/>
                <a:cs typeface="Helvetica Neue Light" charset="0"/>
              </a:rPr>
              <a:t>Pages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Documentation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Books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 Virtua, Inc. All rights reserved.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523" y="2514600"/>
            <a:ext cx="11405755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990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Community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000" y="2362200"/>
            <a:ext cx="10488100" cy="6172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0" y="2438400"/>
            <a:ext cx="101981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Bundled with </a:t>
            </a:r>
            <a:r>
              <a:rPr lang="en-US" dirty="0" err="1" smtClean="0"/>
              <a:t>NetBeans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0" y="2133600"/>
            <a:ext cx="5181600" cy="1227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2" name="AutoShape 2"/>
          <p:cNvSpPr>
            <a:spLocks/>
          </p:cNvSpPr>
          <p:nvPr/>
        </p:nvSpPr>
        <p:spPr bwMode="auto">
          <a:xfrm>
            <a:off x="4673600" y="6350000"/>
            <a:ext cx="3657600" cy="1790700"/>
          </a:xfrm>
          <a:prstGeom prst="roundRect">
            <a:avLst>
              <a:gd name="adj" fmla="val 10634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  <a:extLst/>
        </p:spPr>
        <p:txBody>
          <a:bodyPr lIns="0" tIns="0" rIns="0" bIns="0" anchor="ctr"/>
          <a:lstStyle/>
          <a:p>
            <a:r>
              <a:rPr lang="en-US" sz="360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Training</a:t>
            </a:r>
          </a:p>
        </p:txBody>
      </p:sp>
      <p:sp>
        <p:nvSpPr>
          <p:cNvPr id="66563" name="AutoShape 3"/>
          <p:cNvSpPr>
            <a:spLocks/>
          </p:cNvSpPr>
          <p:nvPr/>
        </p:nvSpPr>
        <p:spPr bwMode="auto">
          <a:xfrm>
            <a:off x="762000" y="6350000"/>
            <a:ext cx="3657600" cy="1790700"/>
          </a:xfrm>
          <a:prstGeom prst="roundRect">
            <a:avLst>
              <a:gd name="adj" fmla="val 10634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  <a:extLst/>
        </p:spPr>
        <p:txBody>
          <a:bodyPr lIns="0" tIns="0" rIns="0" bIns="0" anchor="ctr"/>
          <a:lstStyle/>
          <a:p>
            <a:r>
              <a:rPr lang="en-US" sz="360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Support</a:t>
            </a:r>
          </a:p>
        </p:txBody>
      </p:sp>
      <p:sp>
        <p:nvSpPr>
          <p:cNvPr id="66564" name="AutoShape 4"/>
          <p:cNvSpPr>
            <a:spLocks/>
          </p:cNvSpPr>
          <p:nvPr/>
        </p:nvSpPr>
        <p:spPr bwMode="auto">
          <a:xfrm>
            <a:off x="8572500" y="6350000"/>
            <a:ext cx="3657600" cy="1790700"/>
          </a:xfrm>
          <a:prstGeom prst="roundRect">
            <a:avLst>
              <a:gd name="adj" fmla="val 10634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  <a:extLst/>
        </p:spPr>
        <p:txBody>
          <a:bodyPr lIns="0" tIns="0" rIns="0" bIns="0" anchor="ctr"/>
          <a:lstStyle/>
          <a:p>
            <a:r>
              <a:rPr lang="en-US" sz="3600" dirty="0">
                <a:solidFill>
                  <a:schemeClr val="tx1"/>
                </a:solidFill>
                <a:effectLst/>
                <a:ea typeface="ＭＳ Ｐゴシック" charset="0"/>
                <a:cs typeface="Helvetica Neue Light" charset="0"/>
              </a:rPr>
              <a:t>Consulting</a:t>
            </a:r>
          </a:p>
        </p:txBody>
      </p:sp>
      <p:pic>
        <p:nvPicPr>
          <p:cNvPr id="7" name="Picture 6" descr="Virtua_logo_medium_transparent.png"/>
          <p:cNvPicPr>
            <a:picLocks noChangeAspect="1"/>
          </p:cNvPicPr>
          <p:nvPr/>
        </p:nvPicPr>
        <p:blipFill>
          <a:blip r:embed="rId3">
            <a:lum bright="20000"/>
          </a:blip>
          <a:stretch>
            <a:fillRect/>
          </a:stretch>
        </p:blipFill>
        <p:spPr>
          <a:xfrm>
            <a:off x="4064000" y="4953000"/>
            <a:ext cx="4953000" cy="8382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Enterprise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4039004" y="3962400"/>
            <a:ext cx="500299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PrimeTek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Informatics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uses </a:t>
            </a:r>
            <a:r>
              <a:rPr lang="en-US" dirty="0" err="1" smtClean="0"/>
              <a:t>PrimeFaces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5231" y="2133600"/>
            <a:ext cx="8414338" cy="709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354352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uses </a:t>
            </a:r>
            <a:r>
              <a:rPr lang="en-US" dirty="0" err="1" smtClean="0"/>
              <a:t>PrimeFaces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3692" y="2133600"/>
            <a:ext cx="8437416" cy="709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950821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uses </a:t>
            </a:r>
            <a:r>
              <a:rPr lang="en-US" dirty="0" err="1" smtClean="0"/>
              <a:t>PrimeFaces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599" y="2133600"/>
            <a:ext cx="8425602" cy="709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587831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uses </a:t>
            </a:r>
            <a:r>
              <a:rPr lang="en-US" dirty="0" err="1" smtClean="0"/>
              <a:t>PrimeFaces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608" y="2209800"/>
            <a:ext cx="8589585" cy="709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030498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Theme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hoto - Vertical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">
      <a:majorFont>
        <a:latin typeface="Helvetica Neue Light"/>
        <a:ea typeface="ヒラギノ角ゴ ProN W3"/>
        <a:cs typeface="ヒラギノ角ゴ ProN W3"/>
      </a:majorFont>
      <a:minorFont>
        <a:latin typeface="Helvetica Neue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082E5">
                <a:alpha val="75000"/>
              </a:srgbClr>
            </a:gs>
            <a:gs pos="100000">
              <a:srgbClr val="0057E5">
                <a:alpha val="64999"/>
              </a:srgb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082E5">
                <a:alpha val="75000"/>
              </a:srgbClr>
            </a:gs>
            <a:gs pos="100000">
              <a:srgbClr val="0057E5">
                <a:alpha val="64999"/>
              </a:srgb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lnDef>
  </a:objectDefaults>
  <a:extraClrSchemeLst>
    <a:extraClrScheme>
      <a:clrScheme name="Photo - Vertic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Photo - Horizontal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">
      <a:majorFont>
        <a:latin typeface="Helvetica Neue Light"/>
        <a:ea typeface="ヒラギノ角ゴ ProN W3"/>
        <a:cs typeface="ヒラギノ角ゴ ProN W3"/>
      </a:majorFont>
      <a:minorFont>
        <a:latin typeface="Helvetica Neue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082E5">
                <a:alpha val="75000"/>
              </a:srgbClr>
            </a:gs>
            <a:gs pos="100000">
              <a:srgbClr val="0057E5">
                <a:alpha val="64999"/>
              </a:srgb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082E5">
                <a:alpha val="75000"/>
              </a:srgbClr>
            </a:gs>
            <a:gs pos="100000">
              <a:srgbClr val="0057E5">
                <a:alpha val="64999"/>
              </a:srgb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lnDef>
  </a:objectDefaults>
  <a:extraClrSchemeLst>
    <a:extraClrScheme>
      <a:clrScheme name="Photo - Horizont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itle &amp; Bullets - Left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Left">
      <a:majorFont>
        <a:latin typeface="Helvetica Neue Light"/>
        <a:ea typeface="ヒラギノ角ゴ ProN W3"/>
        <a:cs typeface="ヒラギノ角ゴ ProN W3"/>
      </a:majorFont>
      <a:minorFont>
        <a:latin typeface="Helvetica Neue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082E5">
                <a:alpha val="75000"/>
              </a:srgbClr>
            </a:gs>
            <a:gs pos="100000">
              <a:srgbClr val="0057E5">
                <a:alpha val="64999"/>
              </a:srgb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082E5">
                <a:alpha val="75000"/>
              </a:srgbClr>
            </a:gs>
            <a:gs pos="100000">
              <a:srgbClr val="0057E5">
                <a:alpha val="64999"/>
              </a:srgb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lnDef>
  </a:objectDefaults>
  <a:extraClrSchemeLst>
    <a:extraClrScheme>
      <a:clrScheme name="Title &amp; Bullets - Lef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Title &amp; Bullets - Right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Right">
      <a:majorFont>
        <a:latin typeface="Helvetica Neue Light"/>
        <a:ea typeface="ヒラギノ角ゴ ProN W3"/>
        <a:cs typeface="ヒラギノ角ゴ ProN W3"/>
      </a:majorFont>
      <a:minorFont>
        <a:latin typeface="Helvetica Neue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082E5">
                <a:alpha val="75000"/>
              </a:srgbClr>
            </a:gs>
            <a:gs pos="100000">
              <a:srgbClr val="0057E5">
                <a:alpha val="64999"/>
              </a:srgb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082E5">
                <a:alpha val="75000"/>
              </a:srgbClr>
            </a:gs>
            <a:gs pos="100000">
              <a:srgbClr val="0057E5">
                <a:alpha val="64999"/>
              </a:srgb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lnDef>
  </a:objectDefaults>
  <a:extraClrSchemeLst>
    <a:extraClrScheme>
      <a:clrScheme name="Title &amp; Bullets - Righ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Title &amp; Bullets - 2 Column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Helvetica Neue Light"/>
        <a:ea typeface="ヒラギノ角ゴ ProN W3"/>
        <a:cs typeface="ヒラギノ角ゴ ProN W3"/>
      </a:majorFont>
      <a:minorFont>
        <a:latin typeface="Helvetica Neue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082E5">
                <a:alpha val="75000"/>
              </a:srgbClr>
            </a:gs>
            <a:gs pos="100000">
              <a:srgbClr val="0057E5">
                <a:alpha val="64999"/>
              </a:srgb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082E5">
                <a:alpha val="75000"/>
              </a:srgbClr>
            </a:gs>
            <a:gs pos="100000">
              <a:srgbClr val="0057E5">
                <a:alpha val="64999"/>
              </a:srgb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Bullets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llets">
      <a:majorFont>
        <a:latin typeface="Helvetica Neue Light"/>
        <a:ea typeface="ヒラギノ角ゴ ProN W3"/>
        <a:cs typeface="ヒラギノ角ゴ ProN W3"/>
      </a:majorFont>
      <a:minorFont>
        <a:latin typeface="Helvetica Neue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082E5">
                <a:alpha val="75000"/>
              </a:srgbClr>
            </a:gs>
            <a:gs pos="100000">
              <a:srgbClr val="0057E5">
                <a:alpha val="64999"/>
              </a:srgb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082E5">
                <a:alpha val="75000"/>
              </a:srgbClr>
            </a:gs>
            <a:gs pos="100000">
              <a:srgbClr val="0057E5">
                <a:alpha val="64999"/>
              </a:srgb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lnDef>
  </a:objectDefaults>
  <a:extraClrSchemeLst>
    <a:extraClrScheme>
      <a:clrScheme name="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Title - Top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Top">
      <a:majorFont>
        <a:latin typeface="Helvetica Neue Light"/>
        <a:ea typeface="ヒラギノ角ゴ ProN W3"/>
        <a:cs typeface="ヒラギノ角ゴ ProN W3"/>
      </a:majorFont>
      <a:minorFont>
        <a:latin typeface="Helvetica Neue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082E5">
                <a:alpha val="75000"/>
              </a:srgbClr>
            </a:gs>
            <a:gs pos="100000">
              <a:srgbClr val="0057E5">
                <a:alpha val="64999"/>
              </a:srgb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082E5">
                <a:alpha val="75000"/>
              </a:srgbClr>
            </a:gs>
            <a:gs pos="100000">
              <a:srgbClr val="0057E5">
                <a:alpha val="64999"/>
              </a:srgb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lnDef>
  </a:objectDefaults>
  <a:extraClrSchemeLst>
    <a:extraClrScheme>
      <a:clrScheme name="Title - To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2158</TotalTime>
  <Pages>0</Pages>
  <Words>2095</Words>
  <Characters>0</Characters>
  <Application>Microsoft Macintosh PowerPoint</Application>
  <PresentationFormat>Custom</PresentationFormat>
  <Lines>0</Lines>
  <Paragraphs>333</Paragraphs>
  <Slides>55</Slides>
  <Notes>3</Notes>
  <HiddenSlides>1</HiddenSlides>
  <MMClips>0</MMClips>
  <ScaleCrop>false</ScaleCrop>
  <HeadingPairs>
    <vt:vector size="4" baseType="variant">
      <vt:variant>
        <vt:lpstr>Theme</vt:lpstr>
      </vt:variant>
      <vt:variant>
        <vt:i4>10</vt:i4>
      </vt:variant>
      <vt:variant>
        <vt:lpstr>Slide Titles</vt:lpstr>
      </vt:variant>
      <vt:variant>
        <vt:i4>55</vt:i4>
      </vt:variant>
    </vt:vector>
  </HeadingPairs>
  <TitlesOfParts>
    <vt:vector size="65" baseType="lpstr">
      <vt:lpstr>Office Theme</vt:lpstr>
      <vt:lpstr>1_Solstice</vt:lpstr>
      <vt:lpstr>Photo - Vertical</vt:lpstr>
      <vt:lpstr>Photo - Horizontal</vt:lpstr>
      <vt:lpstr>Title &amp; Bullets - Left</vt:lpstr>
      <vt:lpstr>Title &amp; Bullets - Right</vt:lpstr>
      <vt:lpstr>Title &amp; Bullets - 2 Column</vt:lpstr>
      <vt:lpstr>Bullets</vt:lpstr>
      <vt:lpstr>Title - Top</vt:lpstr>
      <vt:lpstr>Custom Design</vt:lpstr>
      <vt:lpstr>PowerPoint Presentation</vt:lpstr>
      <vt:lpstr>PowerPoint Presentation</vt:lpstr>
      <vt:lpstr>Kito D. Mann @kito99</vt:lpstr>
      <vt:lpstr>Kito D. Mann @kito99</vt:lpstr>
      <vt:lpstr>Who uses PrimeFaces?</vt:lpstr>
      <vt:lpstr>Who uses PrimeFaces?</vt:lpstr>
      <vt:lpstr>Who uses PrimeFaces?</vt:lpstr>
      <vt:lpstr>Who uses PrimeFaces?</vt:lpstr>
      <vt:lpstr>Who uses PrimeFaces?</vt:lpstr>
      <vt:lpstr>Popularity</vt:lpstr>
      <vt:lpstr>Global</vt:lpstr>
      <vt:lpstr>100+ UI Components</vt:lpstr>
      <vt:lpstr>Advanced UIs</vt:lpstr>
      <vt:lpstr>Form Components</vt:lpstr>
      <vt:lpstr>PowerPoint Presentation</vt:lpstr>
      <vt:lpstr>Anatomy of a Component</vt:lpstr>
      <vt:lpstr>HTML5</vt:lpstr>
      <vt:lpstr>PrimeFaces Ajax</vt:lpstr>
      <vt:lpstr>PrimeFaces Ajax</vt:lpstr>
      <vt:lpstr>PowerPoint Presentation</vt:lpstr>
      <vt:lpstr>Ajax Extensions</vt:lpstr>
      <vt:lpstr>AjaxStatus</vt:lpstr>
      <vt:lpstr>RequestContext - Scripts</vt:lpstr>
      <vt:lpstr>RequestContext - Update</vt:lpstr>
      <vt:lpstr>RequestContext - Scroll</vt:lpstr>
      <vt:lpstr>AutoUpdate</vt:lpstr>
      <vt:lpstr>PartialSubmit</vt:lpstr>
      <vt:lpstr>PrimeFaces Selectors (PFS)</vt:lpstr>
      <vt:lpstr>Resource Handling</vt:lpstr>
      <vt:lpstr>PowerPoint Presentation</vt:lpstr>
      <vt:lpstr>Install a Theme</vt:lpstr>
      <vt:lpstr>Roll Your Own</vt:lpstr>
      <vt:lpstr>Advanced Themes</vt:lpstr>
      <vt:lpstr>PowerPoint Presentation</vt:lpstr>
      <vt:lpstr>Client-side Validation</vt:lpstr>
      <vt:lpstr>Instant Validation with Events</vt:lpstr>
      <vt:lpstr>Client-side Validation</vt:lpstr>
      <vt:lpstr>Bean Validation Integration</vt:lpstr>
      <vt:lpstr>Other Features</vt:lpstr>
      <vt:lpstr>PrimeFaces Mobile</vt:lpstr>
      <vt:lpstr>PrimeFaces Mobile</vt:lpstr>
      <vt:lpstr>PrimeFaces Mobile</vt:lpstr>
      <vt:lpstr>PrimeFaces Mobile</vt:lpstr>
      <vt:lpstr>PowerPoint Presentation</vt:lpstr>
      <vt:lpstr>PrimeFaces Push</vt:lpstr>
      <vt:lpstr>PrimeFaces Push</vt:lpstr>
      <vt:lpstr>PrimeFaces Push</vt:lpstr>
      <vt:lpstr>PrimeFaces Push</vt:lpstr>
      <vt:lpstr>PowerPoint Presentation</vt:lpstr>
      <vt:lpstr>Portlets</vt:lpstr>
      <vt:lpstr>Documentation</vt:lpstr>
      <vt:lpstr>Books</vt:lpstr>
      <vt:lpstr>Community</vt:lpstr>
      <vt:lpstr>Bundled with NetBeans</vt:lpstr>
      <vt:lpstr>Enterprise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/>
  <cp:lastModifiedBy>Kito Mann</cp:lastModifiedBy>
  <cp:revision>98</cp:revision>
  <dcterms:modified xsi:type="dcterms:W3CDTF">2014-06-10T06:23:24Z</dcterms:modified>
</cp:coreProperties>
</file>